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5" r:id="rId4"/>
    <p:sldId id="264" r:id="rId5"/>
    <p:sldId id="269" r:id="rId6"/>
    <p:sldId id="270" r:id="rId7"/>
    <p:sldId id="271" r:id="rId8"/>
    <p:sldId id="266" r:id="rId9"/>
    <p:sldId id="272" r:id="rId10"/>
    <p:sldId id="273" r:id="rId11"/>
    <p:sldId id="274" r:id="rId12"/>
    <p:sldId id="275" r:id="rId13"/>
    <p:sldId id="285" r:id="rId14"/>
    <p:sldId id="267" r:id="rId15"/>
    <p:sldId id="276" r:id="rId16"/>
    <p:sldId id="277" r:id="rId17"/>
    <p:sldId id="278" r:id="rId18"/>
    <p:sldId id="286" r:id="rId19"/>
    <p:sldId id="279" r:id="rId20"/>
    <p:sldId id="268" r:id="rId21"/>
    <p:sldId id="280" r:id="rId22"/>
    <p:sldId id="281" r:id="rId23"/>
    <p:sldId id="282" r:id="rId24"/>
    <p:sldId id="283" r:id="rId25"/>
    <p:sldId id="284" r:id="rId26"/>
    <p:sldId id="262" r:id="rId27"/>
    <p:sldId id="263" r:id="rId28"/>
    <p:sldId id="28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68B"/>
    <a:srgbClr val="6C5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2FF63-5890-46A7-B4B3-0B245C9EC13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D5E26-400E-4AA2-8B65-9B171EB6E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62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8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100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4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68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7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5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94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18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081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147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44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A981C-26F7-46EB-AD80-D8A9854E328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7221B-4513-47E9-B1D4-C94816C8D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45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80" b="852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9" name="出自【趣你的PPT】(微信:qunideppt)：最优质的PPT资源库"/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2出自【趣你的PPT】(微信:qunideppt)：最优质的PPT资源库"/>
          <p:cNvGrpSpPr>
            <a:grpSpLocks/>
          </p:cNvGrpSpPr>
          <p:nvPr/>
        </p:nvGrpSpPr>
        <p:grpSpPr bwMode="auto">
          <a:xfrm>
            <a:off x="3527425" y="860425"/>
            <a:ext cx="5137150" cy="5137150"/>
            <a:chOff x="4307600" y="2183524"/>
            <a:chExt cx="2143125" cy="2143125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4307600" y="2331212"/>
              <a:ext cx="2143125" cy="1847750"/>
            </a:xfrm>
            <a:prstGeom prst="hexagon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5400000">
              <a:off x="4307600" y="2331211"/>
              <a:ext cx="2143125" cy="1847750"/>
            </a:xfrm>
            <a:prstGeom prst="hexagon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出自【趣你的PPT】(微信:qunideppt)：最优质的PPT资源库"/>
          <p:cNvSpPr/>
          <p:nvPr/>
        </p:nvSpPr>
        <p:spPr bwMode="auto">
          <a:xfrm>
            <a:off x="5040745" y="3822715"/>
            <a:ext cx="1873523" cy="4318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430604" y="3869520"/>
            <a:ext cx="1525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：趣你的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90068" y="3896583"/>
            <a:ext cx="257068" cy="284066"/>
          </a:xfrm>
          <a:custGeom>
            <a:avLst/>
            <a:gdLst>
              <a:gd name="T0" fmla="*/ 2147483646 w 1137"/>
              <a:gd name="T1" fmla="*/ 2147483646 h 1313"/>
              <a:gd name="T2" fmla="*/ 2147483646 w 1137"/>
              <a:gd name="T3" fmla="*/ 2147483646 h 1313"/>
              <a:gd name="T4" fmla="*/ 2147483646 w 1137"/>
              <a:gd name="T5" fmla="*/ 2147483646 h 1313"/>
              <a:gd name="T6" fmla="*/ 2147483646 w 1137"/>
              <a:gd name="T7" fmla="*/ 2147483646 h 1313"/>
              <a:gd name="T8" fmla="*/ 2147483646 w 1137"/>
              <a:gd name="T9" fmla="*/ 2147483646 h 1313"/>
              <a:gd name="T10" fmla="*/ 2147483646 w 1137"/>
              <a:gd name="T11" fmla="*/ 2147483646 h 1313"/>
              <a:gd name="T12" fmla="*/ 2147483646 w 1137"/>
              <a:gd name="T13" fmla="*/ 2147483646 h 1313"/>
              <a:gd name="T14" fmla="*/ 0 w 1137"/>
              <a:gd name="T15" fmla="*/ 2147483646 h 1313"/>
              <a:gd name="T16" fmla="*/ 0 w 1137"/>
              <a:gd name="T17" fmla="*/ 2147483646 h 1313"/>
              <a:gd name="T18" fmla="*/ 0 w 1137"/>
              <a:gd name="T19" fmla="*/ 2147483646 h 1313"/>
              <a:gd name="T20" fmla="*/ 2147483646 w 1137"/>
              <a:gd name="T21" fmla="*/ 2147483646 h 1313"/>
              <a:gd name="T22" fmla="*/ 2147483646 w 1137"/>
              <a:gd name="T23" fmla="*/ 2147483646 h 1313"/>
              <a:gd name="T24" fmla="*/ 2147483646 w 1137"/>
              <a:gd name="T25" fmla="*/ 2147483646 h 1313"/>
              <a:gd name="T26" fmla="*/ 2147483646 w 1137"/>
              <a:gd name="T27" fmla="*/ 2147483646 h 1313"/>
              <a:gd name="T28" fmla="*/ 2147483646 w 1137"/>
              <a:gd name="T29" fmla="*/ 2147483646 h 1313"/>
              <a:gd name="T30" fmla="*/ 2147483646 w 1137"/>
              <a:gd name="T31" fmla="*/ 2147483646 h 1313"/>
              <a:gd name="T32" fmla="*/ 2147483646 w 1137"/>
              <a:gd name="T33" fmla="*/ 2147483646 h 1313"/>
              <a:gd name="T34" fmla="*/ 2147483646 w 1137"/>
              <a:gd name="T35" fmla="*/ 2147483646 h 1313"/>
              <a:gd name="T36" fmla="*/ 2147483646 w 1137"/>
              <a:gd name="T37" fmla="*/ 2147483646 h 1313"/>
              <a:gd name="T38" fmla="*/ 2147483646 w 1137"/>
              <a:gd name="T39" fmla="*/ 2147483646 h 1313"/>
              <a:gd name="T40" fmla="*/ 2147483646 w 1137"/>
              <a:gd name="T41" fmla="*/ 2147483646 h 1313"/>
              <a:gd name="T42" fmla="*/ 2147483646 w 1137"/>
              <a:gd name="T43" fmla="*/ 2147483646 h 1313"/>
              <a:gd name="T44" fmla="*/ 2147483646 w 1137"/>
              <a:gd name="T45" fmla="*/ 2147483646 h 1313"/>
              <a:gd name="T46" fmla="*/ 2147483646 w 1137"/>
              <a:gd name="T47" fmla="*/ 2147483646 h 1313"/>
              <a:gd name="T48" fmla="*/ 2147483646 w 1137"/>
              <a:gd name="T49" fmla="*/ 2147483646 h 1313"/>
              <a:gd name="T50" fmla="*/ 2147483646 w 1137"/>
              <a:gd name="T51" fmla="*/ 2147483646 h 1313"/>
              <a:gd name="T52" fmla="*/ 2147483646 w 1137"/>
              <a:gd name="T53" fmla="*/ 2147483646 h 1313"/>
              <a:gd name="T54" fmla="*/ 2147483646 w 1137"/>
              <a:gd name="T55" fmla="*/ 2147483646 h 1313"/>
              <a:gd name="T56" fmla="*/ 2147483646 w 1137"/>
              <a:gd name="T57" fmla="*/ 2147483646 h 1313"/>
              <a:gd name="T58" fmla="*/ 2147483646 w 1137"/>
              <a:gd name="T59" fmla="*/ 0 h 1313"/>
              <a:gd name="T60" fmla="*/ 2147483646 w 1137"/>
              <a:gd name="T61" fmla="*/ 2147483646 h 1313"/>
              <a:gd name="T62" fmla="*/ 2147483646 w 1137"/>
              <a:gd name="T63" fmla="*/ 2147483646 h 131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137" h="1313">
                <a:moveTo>
                  <a:pt x="1137" y="1189"/>
                </a:moveTo>
                <a:cubicBezTo>
                  <a:pt x="1137" y="1017"/>
                  <a:pt x="1000" y="853"/>
                  <a:pt x="802" y="777"/>
                </a:cubicBezTo>
                <a:lnTo>
                  <a:pt x="655" y="1245"/>
                </a:lnTo>
                <a:lnTo>
                  <a:pt x="608" y="958"/>
                </a:lnTo>
                <a:lnTo>
                  <a:pt x="529" y="958"/>
                </a:lnTo>
                <a:lnTo>
                  <a:pt x="482" y="1245"/>
                </a:lnTo>
                <a:lnTo>
                  <a:pt x="335" y="777"/>
                </a:lnTo>
                <a:cubicBezTo>
                  <a:pt x="138" y="853"/>
                  <a:pt x="0" y="1017"/>
                  <a:pt x="0" y="1189"/>
                </a:cubicBezTo>
                <a:cubicBezTo>
                  <a:pt x="0" y="1191"/>
                  <a:pt x="0" y="1193"/>
                  <a:pt x="0" y="1195"/>
                </a:cubicBezTo>
                <a:cubicBezTo>
                  <a:pt x="0" y="1196"/>
                  <a:pt x="0" y="1197"/>
                  <a:pt x="0" y="1198"/>
                </a:cubicBezTo>
                <a:cubicBezTo>
                  <a:pt x="0" y="1313"/>
                  <a:pt x="119" y="1302"/>
                  <a:pt x="568" y="1302"/>
                </a:cubicBezTo>
                <a:cubicBezTo>
                  <a:pt x="1047" y="1302"/>
                  <a:pt x="1137" y="1313"/>
                  <a:pt x="1137" y="1198"/>
                </a:cubicBezTo>
                <a:cubicBezTo>
                  <a:pt x="1137" y="1197"/>
                  <a:pt x="1137" y="1196"/>
                  <a:pt x="1137" y="1195"/>
                </a:cubicBezTo>
                <a:cubicBezTo>
                  <a:pt x="1137" y="1193"/>
                  <a:pt x="1137" y="1191"/>
                  <a:pt x="1137" y="1189"/>
                </a:cubicBezTo>
                <a:close/>
                <a:moveTo>
                  <a:pt x="598" y="814"/>
                </a:moveTo>
                <a:lnTo>
                  <a:pt x="539" y="814"/>
                </a:lnTo>
                <a:cubicBezTo>
                  <a:pt x="533" y="814"/>
                  <a:pt x="527" y="816"/>
                  <a:pt x="523" y="821"/>
                </a:cubicBezTo>
                <a:lnTo>
                  <a:pt x="500" y="843"/>
                </a:lnTo>
                <a:cubicBezTo>
                  <a:pt x="493" y="851"/>
                  <a:pt x="491" y="862"/>
                  <a:pt x="496" y="871"/>
                </a:cubicBezTo>
                <a:lnTo>
                  <a:pt x="525" y="919"/>
                </a:lnTo>
                <a:cubicBezTo>
                  <a:pt x="529" y="926"/>
                  <a:pt x="536" y="930"/>
                  <a:pt x="544" y="930"/>
                </a:cubicBezTo>
                <a:lnTo>
                  <a:pt x="593" y="930"/>
                </a:lnTo>
                <a:cubicBezTo>
                  <a:pt x="601" y="930"/>
                  <a:pt x="608" y="926"/>
                  <a:pt x="612" y="919"/>
                </a:cubicBezTo>
                <a:lnTo>
                  <a:pt x="641" y="871"/>
                </a:lnTo>
                <a:cubicBezTo>
                  <a:pt x="646" y="862"/>
                  <a:pt x="644" y="851"/>
                  <a:pt x="637" y="843"/>
                </a:cubicBezTo>
                <a:lnTo>
                  <a:pt x="614" y="821"/>
                </a:lnTo>
                <a:cubicBezTo>
                  <a:pt x="610" y="816"/>
                  <a:pt x="604" y="814"/>
                  <a:pt x="598" y="814"/>
                </a:cubicBezTo>
                <a:close/>
                <a:moveTo>
                  <a:pt x="568" y="700"/>
                </a:moveTo>
                <a:cubicBezTo>
                  <a:pt x="708" y="700"/>
                  <a:pt x="822" y="506"/>
                  <a:pt x="822" y="326"/>
                </a:cubicBezTo>
                <a:cubicBezTo>
                  <a:pt x="822" y="146"/>
                  <a:pt x="708" y="0"/>
                  <a:pt x="568" y="0"/>
                </a:cubicBezTo>
                <a:cubicBezTo>
                  <a:pt x="429" y="0"/>
                  <a:pt x="315" y="146"/>
                  <a:pt x="315" y="326"/>
                </a:cubicBezTo>
                <a:cubicBezTo>
                  <a:pt x="315" y="506"/>
                  <a:pt x="429" y="700"/>
                  <a:pt x="568" y="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4351293" y="2258646"/>
            <a:ext cx="36497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述职报告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4351293" y="3346227"/>
            <a:ext cx="344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框架完整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超好套用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高端精致</a:t>
            </a:r>
          </a:p>
        </p:txBody>
      </p:sp>
    </p:spTree>
    <p:extLst>
      <p:ext uri="{BB962C8B-B14F-4D97-AF65-F5344CB8AC3E}">
        <p14:creationId xmlns:p14="http://schemas.microsoft.com/office/powerpoint/2010/main" val="16618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1927162" y="4087564"/>
            <a:ext cx="1944216" cy="792088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2431218" y="4283553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926627" y="3583508"/>
            <a:ext cx="1944216" cy="1291771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4444642" y="408349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5946820" y="3079453"/>
            <a:ext cx="1944216" cy="179145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506453" y="3829283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939442" y="2287364"/>
            <a:ext cx="1944216" cy="2592288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464957" y="3429173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2394366" y="3272763"/>
            <a:ext cx="886404" cy="787961"/>
            <a:chOff x="4419600" y="627063"/>
            <a:chExt cx="6392863" cy="5773737"/>
          </a:xfrm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6825" y="3440113"/>
              <a:ext cx="3068638" cy="2022475"/>
            </a:xfrm>
            <a:custGeom>
              <a:avLst/>
              <a:gdLst>
                <a:gd name="T0" fmla="*/ 54 w 817"/>
                <a:gd name="T1" fmla="*/ 538 h 538"/>
                <a:gd name="T2" fmla="*/ 0 w 817"/>
                <a:gd name="T3" fmla="*/ 418 h 538"/>
                <a:gd name="T4" fmla="*/ 27 w 817"/>
                <a:gd name="T5" fmla="*/ 391 h 538"/>
                <a:gd name="T6" fmla="*/ 113 w 817"/>
                <a:gd name="T7" fmla="*/ 359 h 538"/>
                <a:gd name="T8" fmla="*/ 449 w 817"/>
                <a:gd name="T9" fmla="*/ 223 h 538"/>
                <a:gd name="T10" fmla="*/ 300 w 817"/>
                <a:gd name="T11" fmla="*/ 209 h 538"/>
                <a:gd name="T12" fmla="*/ 504 w 817"/>
                <a:gd name="T13" fmla="*/ 5 h 538"/>
                <a:gd name="T14" fmla="*/ 586 w 817"/>
                <a:gd name="T15" fmla="*/ 52 h 538"/>
                <a:gd name="T16" fmla="*/ 706 w 817"/>
                <a:gd name="T17" fmla="*/ 123 h 538"/>
                <a:gd name="T18" fmla="*/ 817 w 817"/>
                <a:gd name="T19" fmla="*/ 225 h 538"/>
                <a:gd name="T20" fmla="*/ 808 w 817"/>
                <a:gd name="T21" fmla="*/ 302 h 538"/>
                <a:gd name="T22" fmla="*/ 647 w 817"/>
                <a:gd name="T23" fmla="*/ 350 h 538"/>
                <a:gd name="T24" fmla="*/ 429 w 817"/>
                <a:gd name="T25" fmla="*/ 404 h 538"/>
                <a:gd name="T26" fmla="*/ 261 w 817"/>
                <a:gd name="T27" fmla="*/ 486 h 538"/>
                <a:gd name="T28" fmla="*/ 54 w 817"/>
                <a:gd name="T29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7" h="538">
                  <a:moveTo>
                    <a:pt x="54" y="538"/>
                  </a:moveTo>
                  <a:cubicBezTo>
                    <a:pt x="52" y="529"/>
                    <a:pt x="0" y="418"/>
                    <a:pt x="0" y="418"/>
                  </a:cubicBezTo>
                  <a:cubicBezTo>
                    <a:pt x="27" y="391"/>
                    <a:pt x="27" y="391"/>
                    <a:pt x="27" y="391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113" y="359"/>
                    <a:pt x="420" y="227"/>
                    <a:pt x="449" y="223"/>
                  </a:cubicBezTo>
                  <a:cubicBezTo>
                    <a:pt x="300" y="209"/>
                    <a:pt x="300" y="209"/>
                    <a:pt x="300" y="209"/>
                  </a:cubicBezTo>
                  <a:cubicBezTo>
                    <a:pt x="300" y="209"/>
                    <a:pt x="477" y="0"/>
                    <a:pt x="504" y="5"/>
                  </a:cubicBezTo>
                  <a:cubicBezTo>
                    <a:pt x="531" y="9"/>
                    <a:pt x="579" y="54"/>
                    <a:pt x="586" y="52"/>
                  </a:cubicBezTo>
                  <a:cubicBezTo>
                    <a:pt x="592" y="50"/>
                    <a:pt x="706" y="123"/>
                    <a:pt x="706" y="123"/>
                  </a:cubicBezTo>
                  <a:cubicBezTo>
                    <a:pt x="706" y="123"/>
                    <a:pt x="813" y="196"/>
                    <a:pt x="817" y="225"/>
                  </a:cubicBezTo>
                  <a:cubicBezTo>
                    <a:pt x="808" y="302"/>
                    <a:pt x="808" y="302"/>
                    <a:pt x="808" y="302"/>
                  </a:cubicBezTo>
                  <a:cubicBezTo>
                    <a:pt x="808" y="302"/>
                    <a:pt x="669" y="352"/>
                    <a:pt x="647" y="350"/>
                  </a:cubicBezTo>
                  <a:cubicBezTo>
                    <a:pt x="624" y="348"/>
                    <a:pt x="447" y="398"/>
                    <a:pt x="429" y="404"/>
                  </a:cubicBezTo>
                  <a:cubicBezTo>
                    <a:pt x="411" y="411"/>
                    <a:pt x="270" y="486"/>
                    <a:pt x="261" y="486"/>
                  </a:cubicBezTo>
                  <a:cubicBezTo>
                    <a:pt x="252" y="486"/>
                    <a:pt x="54" y="538"/>
                    <a:pt x="54" y="538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89838" y="3962400"/>
              <a:ext cx="1187450" cy="1179512"/>
            </a:xfrm>
            <a:custGeom>
              <a:avLst/>
              <a:gdLst>
                <a:gd name="T0" fmla="*/ 16 w 316"/>
                <a:gd name="T1" fmla="*/ 222 h 314"/>
                <a:gd name="T2" fmla="*/ 184 w 316"/>
                <a:gd name="T3" fmla="*/ 104 h 314"/>
                <a:gd name="T4" fmla="*/ 282 w 316"/>
                <a:gd name="T5" fmla="*/ 143 h 314"/>
                <a:gd name="T6" fmla="*/ 196 w 316"/>
                <a:gd name="T7" fmla="*/ 82 h 314"/>
                <a:gd name="T8" fmla="*/ 200 w 316"/>
                <a:gd name="T9" fmla="*/ 0 h 314"/>
                <a:gd name="T10" fmla="*/ 273 w 316"/>
                <a:gd name="T11" fmla="*/ 0 h 314"/>
                <a:gd name="T12" fmla="*/ 316 w 316"/>
                <a:gd name="T13" fmla="*/ 133 h 314"/>
                <a:gd name="T14" fmla="*/ 286 w 316"/>
                <a:gd name="T15" fmla="*/ 189 h 314"/>
                <a:gd name="T16" fmla="*/ 276 w 316"/>
                <a:gd name="T17" fmla="*/ 217 h 314"/>
                <a:gd name="T18" fmla="*/ 98 w 316"/>
                <a:gd name="T19" fmla="*/ 265 h 314"/>
                <a:gd name="T20" fmla="*/ 1 w 316"/>
                <a:gd name="T21" fmla="*/ 314 h 314"/>
                <a:gd name="T22" fmla="*/ 16 w 316"/>
                <a:gd name="T23" fmla="*/ 22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6" h="314">
                  <a:moveTo>
                    <a:pt x="16" y="222"/>
                  </a:moveTo>
                  <a:cubicBezTo>
                    <a:pt x="41" y="209"/>
                    <a:pt x="184" y="104"/>
                    <a:pt x="184" y="104"/>
                  </a:cubicBezTo>
                  <a:cubicBezTo>
                    <a:pt x="282" y="143"/>
                    <a:pt x="282" y="143"/>
                    <a:pt x="282" y="143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6" y="82"/>
                    <a:pt x="189" y="0"/>
                    <a:pt x="200" y="0"/>
                  </a:cubicBezTo>
                  <a:cubicBezTo>
                    <a:pt x="211" y="0"/>
                    <a:pt x="273" y="0"/>
                    <a:pt x="273" y="0"/>
                  </a:cubicBezTo>
                  <a:cubicBezTo>
                    <a:pt x="316" y="133"/>
                    <a:pt x="316" y="133"/>
                    <a:pt x="316" y="133"/>
                  </a:cubicBezTo>
                  <a:cubicBezTo>
                    <a:pt x="316" y="133"/>
                    <a:pt x="293" y="190"/>
                    <a:pt x="286" y="189"/>
                  </a:cubicBezTo>
                  <a:cubicBezTo>
                    <a:pt x="283" y="189"/>
                    <a:pt x="279" y="202"/>
                    <a:pt x="276" y="217"/>
                  </a:cubicBezTo>
                  <a:cubicBezTo>
                    <a:pt x="216" y="231"/>
                    <a:pt x="112" y="260"/>
                    <a:pt x="98" y="265"/>
                  </a:cubicBezTo>
                  <a:cubicBezTo>
                    <a:pt x="88" y="269"/>
                    <a:pt x="43" y="293"/>
                    <a:pt x="1" y="314"/>
                  </a:cubicBezTo>
                  <a:cubicBezTo>
                    <a:pt x="0" y="274"/>
                    <a:pt x="3" y="230"/>
                    <a:pt x="16" y="22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6825" y="4668838"/>
              <a:ext cx="890588" cy="793750"/>
            </a:xfrm>
            <a:custGeom>
              <a:avLst/>
              <a:gdLst>
                <a:gd name="T0" fmla="*/ 0 w 237"/>
                <a:gd name="T1" fmla="*/ 91 h 211"/>
                <a:gd name="T2" fmla="*/ 27 w 237"/>
                <a:gd name="T3" fmla="*/ 64 h 211"/>
                <a:gd name="T4" fmla="*/ 113 w 237"/>
                <a:gd name="T5" fmla="*/ 32 h 211"/>
                <a:gd name="T6" fmla="*/ 188 w 237"/>
                <a:gd name="T7" fmla="*/ 0 h 211"/>
                <a:gd name="T8" fmla="*/ 237 w 237"/>
                <a:gd name="T9" fmla="*/ 164 h 211"/>
                <a:gd name="T10" fmla="*/ 54 w 237"/>
                <a:gd name="T11" fmla="*/ 211 h 211"/>
                <a:gd name="T12" fmla="*/ 0 w 237"/>
                <a:gd name="T13" fmla="*/ 9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211">
                  <a:moveTo>
                    <a:pt x="0" y="91"/>
                  </a:moveTo>
                  <a:cubicBezTo>
                    <a:pt x="27" y="64"/>
                    <a:pt x="27" y="64"/>
                    <a:pt x="27" y="64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32"/>
                    <a:pt x="145" y="19"/>
                    <a:pt x="188" y="0"/>
                  </a:cubicBezTo>
                  <a:cubicBezTo>
                    <a:pt x="201" y="44"/>
                    <a:pt x="220" y="109"/>
                    <a:pt x="237" y="164"/>
                  </a:cubicBezTo>
                  <a:cubicBezTo>
                    <a:pt x="183" y="177"/>
                    <a:pt x="54" y="211"/>
                    <a:pt x="54" y="211"/>
                  </a:cubicBezTo>
                  <a:cubicBezTo>
                    <a:pt x="52" y="202"/>
                    <a:pt x="0" y="91"/>
                    <a:pt x="0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089525"/>
              <a:ext cx="830263" cy="709612"/>
            </a:xfrm>
            <a:custGeom>
              <a:avLst/>
              <a:gdLst>
                <a:gd name="T0" fmla="*/ 221 w 221"/>
                <a:gd name="T1" fmla="*/ 179 h 189"/>
                <a:gd name="T2" fmla="*/ 142 w 221"/>
                <a:gd name="T3" fmla="*/ 165 h 189"/>
                <a:gd name="T4" fmla="*/ 55 w 221"/>
                <a:gd name="T5" fmla="*/ 151 h 189"/>
                <a:gd name="T6" fmla="*/ 0 w 221"/>
                <a:gd name="T7" fmla="*/ 184 h 189"/>
                <a:gd name="T8" fmla="*/ 31 w 221"/>
                <a:gd name="T9" fmla="*/ 89 h 189"/>
                <a:gd name="T10" fmla="*/ 52 w 221"/>
                <a:gd name="T11" fmla="*/ 0 h 189"/>
                <a:gd name="T12" fmla="*/ 90 w 221"/>
                <a:gd name="T13" fmla="*/ 51 h 189"/>
                <a:gd name="T14" fmla="*/ 113 w 221"/>
                <a:gd name="T15" fmla="*/ 77 h 189"/>
                <a:gd name="T16" fmla="*/ 159 w 221"/>
                <a:gd name="T17" fmla="*/ 140 h 189"/>
                <a:gd name="T18" fmla="*/ 221 w 221"/>
                <a:gd name="T19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189">
                  <a:moveTo>
                    <a:pt x="221" y="179"/>
                  </a:moveTo>
                  <a:cubicBezTo>
                    <a:pt x="221" y="179"/>
                    <a:pt x="169" y="185"/>
                    <a:pt x="142" y="165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51"/>
                    <a:pt x="27" y="189"/>
                    <a:pt x="0" y="184"/>
                  </a:cubicBezTo>
                  <a:cubicBezTo>
                    <a:pt x="0" y="184"/>
                    <a:pt x="28" y="97"/>
                    <a:pt x="31" y="89"/>
                  </a:cubicBezTo>
                  <a:cubicBezTo>
                    <a:pt x="33" y="81"/>
                    <a:pt x="52" y="0"/>
                    <a:pt x="52" y="0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0" y="51"/>
                    <a:pt x="101" y="65"/>
                    <a:pt x="113" y="77"/>
                  </a:cubicBezTo>
                  <a:cubicBezTo>
                    <a:pt x="126" y="88"/>
                    <a:pt x="138" y="133"/>
                    <a:pt x="159" y="140"/>
                  </a:cubicBezTo>
                  <a:cubicBezTo>
                    <a:pt x="159" y="140"/>
                    <a:pt x="221" y="156"/>
                    <a:pt x="221" y="179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141913"/>
              <a:ext cx="1071563" cy="1258887"/>
            </a:xfrm>
            <a:custGeom>
              <a:avLst/>
              <a:gdLst>
                <a:gd name="T0" fmla="*/ 64 w 285"/>
                <a:gd name="T1" fmla="*/ 0 h 335"/>
                <a:gd name="T2" fmla="*/ 94 w 285"/>
                <a:gd name="T3" fmla="*/ 97 h 335"/>
                <a:gd name="T4" fmla="*/ 176 w 285"/>
                <a:gd name="T5" fmla="*/ 208 h 335"/>
                <a:gd name="T6" fmla="*/ 273 w 285"/>
                <a:gd name="T7" fmla="*/ 297 h 335"/>
                <a:gd name="T8" fmla="*/ 274 w 285"/>
                <a:gd name="T9" fmla="*/ 328 h 335"/>
                <a:gd name="T10" fmla="*/ 219 w 285"/>
                <a:gd name="T11" fmla="*/ 294 h 335"/>
                <a:gd name="T12" fmla="*/ 160 w 285"/>
                <a:gd name="T13" fmla="*/ 251 h 335"/>
                <a:gd name="T14" fmla="*/ 171 w 285"/>
                <a:gd name="T15" fmla="*/ 294 h 335"/>
                <a:gd name="T16" fmla="*/ 201 w 285"/>
                <a:gd name="T17" fmla="*/ 329 h 335"/>
                <a:gd name="T18" fmla="*/ 155 w 285"/>
                <a:gd name="T19" fmla="*/ 306 h 335"/>
                <a:gd name="T20" fmla="*/ 113 w 285"/>
                <a:gd name="T21" fmla="*/ 249 h 335"/>
                <a:gd name="T22" fmla="*/ 79 w 285"/>
                <a:gd name="T23" fmla="*/ 265 h 335"/>
                <a:gd name="T24" fmla="*/ 77 w 285"/>
                <a:gd name="T25" fmla="*/ 330 h 335"/>
                <a:gd name="T26" fmla="*/ 52 w 285"/>
                <a:gd name="T27" fmla="*/ 290 h 335"/>
                <a:gd name="T28" fmla="*/ 31 w 285"/>
                <a:gd name="T29" fmla="*/ 287 h 335"/>
                <a:gd name="T30" fmla="*/ 52 w 285"/>
                <a:gd name="T31" fmla="*/ 222 h 335"/>
                <a:gd name="T32" fmla="*/ 40 w 285"/>
                <a:gd name="T33" fmla="*/ 154 h 335"/>
                <a:gd name="T34" fmla="*/ 16 w 285"/>
                <a:gd name="T35" fmla="*/ 85 h 335"/>
                <a:gd name="T36" fmla="*/ 0 w 285"/>
                <a:gd name="T37" fmla="*/ 0 h 335"/>
                <a:gd name="T38" fmla="*/ 64 w 285"/>
                <a:gd name="T3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" h="335">
                  <a:moveTo>
                    <a:pt x="64" y="0"/>
                  </a:moveTo>
                  <a:cubicBezTo>
                    <a:pt x="94" y="97"/>
                    <a:pt x="94" y="97"/>
                    <a:pt x="94" y="97"/>
                  </a:cubicBezTo>
                  <a:cubicBezTo>
                    <a:pt x="94" y="97"/>
                    <a:pt x="149" y="188"/>
                    <a:pt x="176" y="208"/>
                  </a:cubicBezTo>
                  <a:cubicBezTo>
                    <a:pt x="176" y="208"/>
                    <a:pt x="280" y="278"/>
                    <a:pt x="273" y="297"/>
                  </a:cubicBezTo>
                  <a:cubicBezTo>
                    <a:pt x="273" y="297"/>
                    <a:pt x="285" y="324"/>
                    <a:pt x="274" y="328"/>
                  </a:cubicBezTo>
                  <a:cubicBezTo>
                    <a:pt x="262" y="333"/>
                    <a:pt x="219" y="294"/>
                    <a:pt x="219" y="294"/>
                  </a:cubicBezTo>
                  <a:cubicBezTo>
                    <a:pt x="160" y="251"/>
                    <a:pt x="160" y="251"/>
                    <a:pt x="160" y="251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208" y="322"/>
                    <a:pt x="201" y="329"/>
                  </a:cubicBezTo>
                  <a:cubicBezTo>
                    <a:pt x="194" y="335"/>
                    <a:pt x="158" y="312"/>
                    <a:pt x="155" y="306"/>
                  </a:cubicBezTo>
                  <a:cubicBezTo>
                    <a:pt x="153" y="299"/>
                    <a:pt x="126" y="253"/>
                    <a:pt x="113" y="249"/>
                  </a:cubicBezTo>
                  <a:cubicBezTo>
                    <a:pt x="101" y="244"/>
                    <a:pt x="79" y="265"/>
                    <a:pt x="79" y="265"/>
                  </a:cubicBezTo>
                  <a:cubicBezTo>
                    <a:pt x="79" y="265"/>
                    <a:pt x="89" y="334"/>
                    <a:pt x="77" y="330"/>
                  </a:cubicBezTo>
                  <a:cubicBezTo>
                    <a:pt x="77" y="330"/>
                    <a:pt x="54" y="324"/>
                    <a:pt x="52" y="290"/>
                  </a:cubicBezTo>
                  <a:cubicBezTo>
                    <a:pt x="52" y="290"/>
                    <a:pt x="31" y="299"/>
                    <a:pt x="31" y="287"/>
                  </a:cubicBezTo>
                  <a:cubicBezTo>
                    <a:pt x="31" y="287"/>
                    <a:pt x="58" y="237"/>
                    <a:pt x="52" y="222"/>
                  </a:cubicBezTo>
                  <a:cubicBezTo>
                    <a:pt x="46" y="206"/>
                    <a:pt x="32" y="188"/>
                    <a:pt x="40" y="154"/>
                  </a:cubicBezTo>
                  <a:cubicBezTo>
                    <a:pt x="40" y="154"/>
                    <a:pt x="22" y="108"/>
                    <a:pt x="16" y="85"/>
                  </a:cubicBezTo>
                  <a:cubicBezTo>
                    <a:pt x="10" y="63"/>
                    <a:pt x="0" y="0"/>
                    <a:pt x="0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07513" y="5781675"/>
              <a:ext cx="179388" cy="498475"/>
            </a:xfrm>
            <a:custGeom>
              <a:avLst/>
              <a:gdLst>
                <a:gd name="T0" fmla="*/ 23 w 48"/>
                <a:gd name="T1" fmla="*/ 133 h 133"/>
                <a:gd name="T2" fmla="*/ 21 w 48"/>
                <a:gd name="T3" fmla="*/ 120 h 133"/>
                <a:gd name="T4" fmla="*/ 0 w 48"/>
                <a:gd name="T5" fmla="*/ 117 h 133"/>
                <a:gd name="T6" fmla="*/ 21 w 48"/>
                <a:gd name="T7" fmla="*/ 52 h 133"/>
                <a:gd name="T8" fmla="*/ 7 w 48"/>
                <a:gd name="T9" fmla="*/ 0 h 133"/>
                <a:gd name="T10" fmla="*/ 48 w 48"/>
                <a:gd name="T11" fmla="*/ 49 h 133"/>
                <a:gd name="T12" fmla="*/ 23 w 48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33">
                  <a:moveTo>
                    <a:pt x="23" y="133"/>
                  </a:moveTo>
                  <a:cubicBezTo>
                    <a:pt x="22" y="129"/>
                    <a:pt x="21" y="125"/>
                    <a:pt x="21" y="120"/>
                  </a:cubicBezTo>
                  <a:cubicBezTo>
                    <a:pt x="21" y="120"/>
                    <a:pt x="0" y="129"/>
                    <a:pt x="0" y="117"/>
                  </a:cubicBezTo>
                  <a:cubicBezTo>
                    <a:pt x="0" y="117"/>
                    <a:pt x="27" y="67"/>
                    <a:pt x="21" y="52"/>
                  </a:cubicBezTo>
                  <a:cubicBezTo>
                    <a:pt x="17" y="38"/>
                    <a:pt x="6" y="24"/>
                    <a:pt x="7" y="0"/>
                  </a:cubicBezTo>
                  <a:cubicBezTo>
                    <a:pt x="29" y="14"/>
                    <a:pt x="48" y="49"/>
                    <a:pt x="48" y="49"/>
                  </a:cubicBezTo>
                  <a:cubicBezTo>
                    <a:pt x="32" y="69"/>
                    <a:pt x="26" y="107"/>
                    <a:pt x="23" y="13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7388" y="5969000"/>
              <a:ext cx="209550" cy="330200"/>
            </a:xfrm>
            <a:custGeom>
              <a:avLst/>
              <a:gdLst>
                <a:gd name="T0" fmla="*/ 12 w 56"/>
                <a:gd name="T1" fmla="*/ 0 h 88"/>
                <a:gd name="T2" fmla="*/ 56 w 56"/>
                <a:gd name="T3" fmla="*/ 88 h 88"/>
                <a:gd name="T4" fmla="*/ 54 w 56"/>
                <a:gd name="T5" fmla="*/ 84 h 88"/>
                <a:gd name="T6" fmla="*/ 12 w 56"/>
                <a:gd name="T7" fmla="*/ 28 h 88"/>
                <a:gd name="T8" fmla="*/ 0 w 56"/>
                <a:gd name="T9" fmla="*/ 29 h 88"/>
                <a:gd name="T10" fmla="*/ 12 w 5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8">
                  <a:moveTo>
                    <a:pt x="12" y="0"/>
                  </a:moveTo>
                  <a:cubicBezTo>
                    <a:pt x="29" y="13"/>
                    <a:pt x="47" y="60"/>
                    <a:pt x="56" y="88"/>
                  </a:cubicBezTo>
                  <a:cubicBezTo>
                    <a:pt x="55" y="86"/>
                    <a:pt x="54" y="85"/>
                    <a:pt x="54" y="84"/>
                  </a:cubicBezTo>
                  <a:cubicBezTo>
                    <a:pt x="51" y="78"/>
                    <a:pt x="24" y="32"/>
                    <a:pt x="12" y="28"/>
                  </a:cubicBezTo>
                  <a:cubicBezTo>
                    <a:pt x="8" y="26"/>
                    <a:pt x="4" y="27"/>
                    <a:pt x="0" y="29"/>
                  </a:cubicBezTo>
                  <a:cubicBezTo>
                    <a:pt x="6" y="1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09150" y="5908675"/>
              <a:ext cx="22225" cy="26987"/>
            </a:xfrm>
            <a:custGeom>
              <a:avLst/>
              <a:gdLst>
                <a:gd name="T0" fmla="*/ 3 w 6"/>
                <a:gd name="T1" fmla="*/ 0 h 7"/>
                <a:gd name="T2" fmla="*/ 6 w 6"/>
                <a:gd name="T3" fmla="*/ 7 h 7"/>
                <a:gd name="T4" fmla="*/ 3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3" y="0"/>
                    <a:pt x="4" y="3"/>
                    <a:pt x="6" y="7"/>
                  </a:cubicBezTo>
                  <a:cubicBezTo>
                    <a:pt x="0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31375" y="5935663"/>
              <a:ext cx="530225" cy="454025"/>
            </a:xfrm>
            <a:custGeom>
              <a:avLst/>
              <a:gdLst>
                <a:gd name="T0" fmla="*/ 27 w 141"/>
                <a:gd name="T1" fmla="*/ 46 h 121"/>
                <a:gd name="T2" fmla="*/ 0 w 141"/>
                <a:gd name="T3" fmla="*/ 0 h 121"/>
                <a:gd name="T4" fmla="*/ 26 w 141"/>
                <a:gd name="T5" fmla="*/ 20 h 121"/>
                <a:gd name="T6" fmla="*/ 132 w 141"/>
                <a:gd name="T7" fmla="*/ 87 h 121"/>
                <a:gd name="T8" fmla="*/ 131 w 141"/>
                <a:gd name="T9" fmla="*/ 116 h 121"/>
                <a:gd name="T10" fmla="*/ 76 w 141"/>
                <a:gd name="T11" fmla="*/ 82 h 121"/>
                <a:gd name="T12" fmla="*/ 27 w 141"/>
                <a:gd name="T13" fmla="*/ 4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21">
                  <a:moveTo>
                    <a:pt x="27" y="46"/>
                  </a:moveTo>
                  <a:cubicBezTo>
                    <a:pt x="14" y="26"/>
                    <a:pt x="5" y="9"/>
                    <a:pt x="0" y="0"/>
                  </a:cubicBezTo>
                  <a:cubicBezTo>
                    <a:pt x="4" y="4"/>
                    <a:pt x="12" y="10"/>
                    <a:pt x="26" y="20"/>
                  </a:cubicBezTo>
                  <a:cubicBezTo>
                    <a:pt x="50" y="35"/>
                    <a:pt x="100" y="67"/>
                    <a:pt x="132" y="87"/>
                  </a:cubicBezTo>
                  <a:cubicBezTo>
                    <a:pt x="134" y="94"/>
                    <a:pt x="141" y="112"/>
                    <a:pt x="131" y="116"/>
                  </a:cubicBezTo>
                  <a:cubicBezTo>
                    <a:pt x="119" y="121"/>
                    <a:pt x="76" y="82"/>
                    <a:pt x="76" y="82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141913"/>
              <a:ext cx="271463" cy="568325"/>
            </a:xfrm>
            <a:custGeom>
              <a:avLst/>
              <a:gdLst>
                <a:gd name="T0" fmla="*/ 64 w 72"/>
                <a:gd name="T1" fmla="*/ 104 h 151"/>
                <a:gd name="T2" fmla="*/ 39 w 72"/>
                <a:gd name="T3" fmla="*/ 151 h 151"/>
                <a:gd name="T4" fmla="*/ 16 w 72"/>
                <a:gd name="T5" fmla="*/ 85 h 151"/>
                <a:gd name="T6" fmla="*/ 0 w 72"/>
                <a:gd name="T7" fmla="*/ 0 h 151"/>
                <a:gd name="T8" fmla="*/ 46 w 72"/>
                <a:gd name="T9" fmla="*/ 0 h 151"/>
                <a:gd name="T10" fmla="*/ 64 w 72"/>
                <a:gd name="T11" fmla="*/ 10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51">
                  <a:moveTo>
                    <a:pt x="64" y="104"/>
                  </a:moveTo>
                  <a:cubicBezTo>
                    <a:pt x="72" y="112"/>
                    <a:pt x="61" y="135"/>
                    <a:pt x="39" y="151"/>
                  </a:cubicBezTo>
                  <a:cubicBezTo>
                    <a:pt x="36" y="142"/>
                    <a:pt x="21" y="105"/>
                    <a:pt x="16" y="85"/>
                  </a:cubicBezTo>
                  <a:cubicBezTo>
                    <a:pt x="10" y="63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36"/>
                    <a:pt x="55" y="93"/>
                    <a:pt x="64" y="10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34450" y="4770438"/>
              <a:ext cx="552450" cy="536575"/>
            </a:xfrm>
            <a:custGeom>
              <a:avLst/>
              <a:gdLst>
                <a:gd name="T0" fmla="*/ 128 w 147"/>
                <a:gd name="T1" fmla="*/ 8 h 143"/>
                <a:gd name="T2" fmla="*/ 147 w 147"/>
                <a:gd name="T3" fmla="*/ 115 h 143"/>
                <a:gd name="T4" fmla="*/ 68 w 147"/>
                <a:gd name="T5" fmla="*/ 134 h 143"/>
                <a:gd name="T6" fmla="*/ 28 w 147"/>
                <a:gd name="T7" fmla="*/ 0 h 143"/>
                <a:gd name="T8" fmla="*/ 128 w 147"/>
                <a:gd name="T9" fmla="*/ 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3">
                  <a:moveTo>
                    <a:pt x="128" y="8"/>
                  </a:move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29" y="143"/>
                    <a:pt x="68" y="134"/>
                  </a:cubicBezTo>
                  <a:cubicBezTo>
                    <a:pt x="68" y="134"/>
                    <a:pt x="0" y="31"/>
                    <a:pt x="28" y="0"/>
                  </a:cubicBezTo>
                  <a:lnTo>
                    <a:pt x="128" y="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9600" y="4360863"/>
              <a:ext cx="1044575" cy="1652587"/>
            </a:xfrm>
            <a:custGeom>
              <a:avLst/>
              <a:gdLst>
                <a:gd name="T0" fmla="*/ 173 w 278"/>
                <a:gd name="T1" fmla="*/ 36 h 440"/>
                <a:gd name="T2" fmla="*/ 74 w 278"/>
                <a:gd name="T3" fmla="*/ 10 h 440"/>
                <a:gd name="T4" fmla="*/ 32 w 278"/>
                <a:gd name="T5" fmla="*/ 131 h 440"/>
                <a:gd name="T6" fmla="*/ 53 w 278"/>
                <a:gd name="T7" fmla="*/ 131 h 440"/>
                <a:gd name="T8" fmla="*/ 6 w 278"/>
                <a:gd name="T9" fmla="*/ 314 h 440"/>
                <a:gd name="T10" fmla="*/ 89 w 278"/>
                <a:gd name="T11" fmla="*/ 440 h 440"/>
                <a:gd name="T12" fmla="*/ 121 w 278"/>
                <a:gd name="T13" fmla="*/ 325 h 440"/>
                <a:gd name="T14" fmla="*/ 205 w 278"/>
                <a:gd name="T15" fmla="*/ 224 h 440"/>
                <a:gd name="T16" fmla="*/ 247 w 278"/>
                <a:gd name="T17" fmla="*/ 241 h 440"/>
                <a:gd name="T18" fmla="*/ 278 w 278"/>
                <a:gd name="T19" fmla="*/ 94 h 440"/>
                <a:gd name="T20" fmla="*/ 173 w 278"/>
                <a:gd name="T21" fmla="*/ 3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8" h="440">
                  <a:moveTo>
                    <a:pt x="173" y="36"/>
                  </a:moveTo>
                  <a:cubicBezTo>
                    <a:pt x="173" y="36"/>
                    <a:pt x="105" y="0"/>
                    <a:pt x="74" y="10"/>
                  </a:cubicBezTo>
                  <a:cubicBezTo>
                    <a:pt x="74" y="10"/>
                    <a:pt x="21" y="0"/>
                    <a:pt x="32" y="13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3" y="131"/>
                    <a:pt x="0" y="277"/>
                    <a:pt x="6" y="314"/>
                  </a:cubicBezTo>
                  <a:cubicBezTo>
                    <a:pt x="11" y="351"/>
                    <a:pt x="52" y="429"/>
                    <a:pt x="89" y="440"/>
                  </a:cubicBezTo>
                  <a:cubicBezTo>
                    <a:pt x="89" y="440"/>
                    <a:pt x="105" y="346"/>
                    <a:pt x="121" y="325"/>
                  </a:cubicBezTo>
                  <a:cubicBezTo>
                    <a:pt x="137" y="304"/>
                    <a:pt x="163" y="207"/>
                    <a:pt x="205" y="224"/>
                  </a:cubicBezTo>
                  <a:cubicBezTo>
                    <a:pt x="247" y="241"/>
                    <a:pt x="247" y="241"/>
                    <a:pt x="247" y="241"/>
                  </a:cubicBezTo>
                  <a:cubicBezTo>
                    <a:pt x="278" y="94"/>
                    <a:pt x="278" y="94"/>
                    <a:pt x="278" y="94"/>
                  </a:cubicBezTo>
                  <a:lnTo>
                    <a:pt x="173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1763" y="2922588"/>
              <a:ext cx="2551113" cy="3230562"/>
            </a:xfrm>
            <a:custGeom>
              <a:avLst/>
              <a:gdLst>
                <a:gd name="T0" fmla="*/ 634 w 679"/>
                <a:gd name="T1" fmla="*/ 277 h 860"/>
                <a:gd name="T2" fmla="*/ 676 w 679"/>
                <a:gd name="T3" fmla="*/ 482 h 860"/>
                <a:gd name="T4" fmla="*/ 676 w 679"/>
                <a:gd name="T5" fmla="*/ 754 h 860"/>
                <a:gd name="T6" fmla="*/ 602 w 679"/>
                <a:gd name="T7" fmla="*/ 856 h 860"/>
                <a:gd name="T8" fmla="*/ 470 w 679"/>
                <a:gd name="T9" fmla="*/ 823 h 860"/>
                <a:gd name="T10" fmla="*/ 0 w 679"/>
                <a:gd name="T11" fmla="*/ 629 h 860"/>
                <a:gd name="T12" fmla="*/ 52 w 679"/>
                <a:gd name="T13" fmla="*/ 449 h 860"/>
                <a:gd name="T14" fmla="*/ 188 w 679"/>
                <a:gd name="T15" fmla="*/ 508 h 860"/>
                <a:gd name="T16" fmla="*/ 452 w 679"/>
                <a:gd name="T17" fmla="*/ 607 h 860"/>
                <a:gd name="T18" fmla="*/ 390 w 679"/>
                <a:gd name="T19" fmla="*/ 483 h 860"/>
                <a:gd name="T20" fmla="*/ 261 w 679"/>
                <a:gd name="T21" fmla="*/ 143 h 860"/>
                <a:gd name="T22" fmla="*/ 302 w 679"/>
                <a:gd name="T23" fmla="*/ 0 h 860"/>
                <a:gd name="T24" fmla="*/ 634 w 679"/>
                <a:gd name="T25" fmla="*/ 27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9" h="860">
                  <a:moveTo>
                    <a:pt x="634" y="277"/>
                  </a:moveTo>
                  <a:cubicBezTo>
                    <a:pt x="634" y="277"/>
                    <a:pt x="676" y="464"/>
                    <a:pt x="676" y="482"/>
                  </a:cubicBezTo>
                  <a:cubicBezTo>
                    <a:pt x="676" y="499"/>
                    <a:pt x="674" y="733"/>
                    <a:pt x="676" y="754"/>
                  </a:cubicBezTo>
                  <a:cubicBezTo>
                    <a:pt x="679" y="774"/>
                    <a:pt x="631" y="851"/>
                    <a:pt x="602" y="856"/>
                  </a:cubicBezTo>
                  <a:cubicBezTo>
                    <a:pt x="572" y="860"/>
                    <a:pt x="483" y="838"/>
                    <a:pt x="470" y="823"/>
                  </a:cubicBezTo>
                  <a:cubicBezTo>
                    <a:pt x="456" y="808"/>
                    <a:pt x="11" y="629"/>
                    <a:pt x="0" y="629"/>
                  </a:cubicBezTo>
                  <a:cubicBezTo>
                    <a:pt x="0" y="629"/>
                    <a:pt x="27" y="465"/>
                    <a:pt x="52" y="449"/>
                  </a:cubicBezTo>
                  <a:cubicBezTo>
                    <a:pt x="52" y="449"/>
                    <a:pt x="182" y="508"/>
                    <a:pt x="188" y="508"/>
                  </a:cubicBezTo>
                  <a:cubicBezTo>
                    <a:pt x="195" y="508"/>
                    <a:pt x="449" y="597"/>
                    <a:pt x="452" y="607"/>
                  </a:cubicBezTo>
                  <a:cubicBezTo>
                    <a:pt x="452" y="607"/>
                    <a:pt x="399" y="495"/>
                    <a:pt x="390" y="483"/>
                  </a:cubicBezTo>
                  <a:cubicBezTo>
                    <a:pt x="381" y="472"/>
                    <a:pt x="254" y="181"/>
                    <a:pt x="261" y="143"/>
                  </a:cubicBezTo>
                  <a:cubicBezTo>
                    <a:pt x="261" y="143"/>
                    <a:pt x="261" y="34"/>
                    <a:pt x="302" y="0"/>
                  </a:cubicBezTo>
                  <a:cubicBezTo>
                    <a:pt x="302" y="0"/>
                    <a:pt x="605" y="254"/>
                    <a:pt x="634" y="277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7975" y="3459163"/>
              <a:ext cx="2374900" cy="2693987"/>
            </a:xfrm>
            <a:custGeom>
              <a:avLst/>
              <a:gdLst>
                <a:gd name="T0" fmla="*/ 555 w 632"/>
                <a:gd name="T1" fmla="*/ 713 h 717"/>
                <a:gd name="T2" fmla="*/ 423 w 632"/>
                <a:gd name="T3" fmla="*/ 680 h 717"/>
                <a:gd name="T4" fmla="*/ 416 w 632"/>
                <a:gd name="T5" fmla="*/ 676 h 717"/>
                <a:gd name="T6" fmla="*/ 400 w 632"/>
                <a:gd name="T7" fmla="*/ 622 h 717"/>
                <a:gd name="T8" fmla="*/ 28 w 632"/>
                <a:gd name="T9" fmla="*/ 448 h 717"/>
                <a:gd name="T10" fmla="*/ 37 w 632"/>
                <a:gd name="T11" fmla="*/ 384 h 717"/>
                <a:gd name="T12" fmla="*/ 89 w 632"/>
                <a:gd name="T13" fmla="*/ 381 h 717"/>
                <a:gd name="T14" fmla="*/ 427 w 632"/>
                <a:gd name="T15" fmla="*/ 533 h 717"/>
                <a:gd name="T16" fmla="*/ 498 w 632"/>
                <a:gd name="T17" fmla="*/ 680 h 717"/>
                <a:gd name="T18" fmla="*/ 471 w 632"/>
                <a:gd name="T19" fmla="*/ 577 h 717"/>
                <a:gd name="T20" fmla="*/ 555 w 632"/>
                <a:gd name="T21" fmla="*/ 680 h 717"/>
                <a:gd name="T22" fmla="*/ 509 w 632"/>
                <a:gd name="T23" fmla="*/ 590 h 717"/>
                <a:gd name="T24" fmla="*/ 587 w 632"/>
                <a:gd name="T25" fmla="*/ 613 h 717"/>
                <a:gd name="T26" fmla="*/ 484 w 632"/>
                <a:gd name="T27" fmla="*/ 533 h 717"/>
                <a:gd name="T28" fmla="*/ 407 w 632"/>
                <a:gd name="T29" fmla="*/ 311 h 717"/>
                <a:gd name="T30" fmla="*/ 266 w 632"/>
                <a:gd name="T31" fmla="*/ 0 h 717"/>
                <a:gd name="T32" fmla="*/ 414 w 632"/>
                <a:gd name="T33" fmla="*/ 234 h 717"/>
                <a:gd name="T34" fmla="*/ 473 w 632"/>
                <a:gd name="T35" fmla="*/ 267 h 717"/>
                <a:gd name="T36" fmla="*/ 611 w 632"/>
                <a:gd name="T37" fmla="*/ 244 h 717"/>
                <a:gd name="T38" fmla="*/ 629 w 632"/>
                <a:gd name="T39" fmla="*/ 339 h 717"/>
                <a:gd name="T40" fmla="*/ 629 w 632"/>
                <a:gd name="T41" fmla="*/ 611 h 717"/>
                <a:gd name="T42" fmla="*/ 555 w 632"/>
                <a:gd name="T43" fmla="*/ 713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2" h="717">
                  <a:moveTo>
                    <a:pt x="555" y="713"/>
                  </a:moveTo>
                  <a:cubicBezTo>
                    <a:pt x="525" y="717"/>
                    <a:pt x="436" y="695"/>
                    <a:pt x="423" y="680"/>
                  </a:cubicBezTo>
                  <a:cubicBezTo>
                    <a:pt x="422" y="679"/>
                    <a:pt x="420" y="678"/>
                    <a:pt x="416" y="676"/>
                  </a:cubicBezTo>
                  <a:cubicBezTo>
                    <a:pt x="418" y="655"/>
                    <a:pt x="414" y="632"/>
                    <a:pt x="400" y="622"/>
                  </a:cubicBezTo>
                  <a:cubicBezTo>
                    <a:pt x="373" y="602"/>
                    <a:pt x="56" y="467"/>
                    <a:pt x="28" y="448"/>
                  </a:cubicBezTo>
                  <a:cubicBezTo>
                    <a:pt x="0" y="428"/>
                    <a:pt x="37" y="384"/>
                    <a:pt x="37" y="384"/>
                  </a:cubicBezTo>
                  <a:cubicBezTo>
                    <a:pt x="37" y="384"/>
                    <a:pt x="78" y="374"/>
                    <a:pt x="89" y="381"/>
                  </a:cubicBezTo>
                  <a:cubicBezTo>
                    <a:pt x="100" y="388"/>
                    <a:pt x="411" y="515"/>
                    <a:pt x="427" y="533"/>
                  </a:cubicBezTo>
                  <a:cubicBezTo>
                    <a:pt x="443" y="552"/>
                    <a:pt x="475" y="670"/>
                    <a:pt x="498" y="680"/>
                  </a:cubicBezTo>
                  <a:cubicBezTo>
                    <a:pt x="498" y="680"/>
                    <a:pt x="448" y="579"/>
                    <a:pt x="471" y="577"/>
                  </a:cubicBezTo>
                  <a:cubicBezTo>
                    <a:pt x="493" y="574"/>
                    <a:pt x="505" y="663"/>
                    <a:pt x="555" y="680"/>
                  </a:cubicBezTo>
                  <a:cubicBezTo>
                    <a:pt x="555" y="680"/>
                    <a:pt x="497" y="603"/>
                    <a:pt x="509" y="590"/>
                  </a:cubicBezTo>
                  <a:cubicBezTo>
                    <a:pt x="509" y="590"/>
                    <a:pt x="545" y="615"/>
                    <a:pt x="587" y="613"/>
                  </a:cubicBezTo>
                  <a:cubicBezTo>
                    <a:pt x="587" y="613"/>
                    <a:pt x="507" y="586"/>
                    <a:pt x="484" y="533"/>
                  </a:cubicBezTo>
                  <a:cubicBezTo>
                    <a:pt x="461" y="481"/>
                    <a:pt x="407" y="311"/>
                    <a:pt x="407" y="311"/>
                  </a:cubicBezTo>
                  <a:cubicBezTo>
                    <a:pt x="407" y="311"/>
                    <a:pt x="257" y="36"/>
                    <a:pt x="266" y="0"/>
                  </a:cubicBezTo>
                  <a:cubicBezTo>
                    <a:pt x="266" y="0"/>
                    <a:pt x="380" y="225"/>
                    <a:pt x="414" y="234"/>
                  </a:cubicBezTo>
                  <a:cubicBezTo>
                    <a:pt x="414" y="234"/>
                    <a:pt x="450" y="268"/>
                    <a:pt x="473" y="267"/>
                  </a:cubicBezTo>
                  <a:cubicBezTo>
                    <a:pt x="611" y="244"/>
                    <a:pt x="611" y="244"/>
                    <a:pt x="611" y="244"/>
                  </a:cubicBezTo>
                  <a:cubicBezTo>
                    <a:pt x="620" y="289"/>
                    <a:pt x="629" y="331"/>
                    <a:pt x="629" y="339"/>
                  </a:cubicBezTo>
                  <a:cubicBezTo>
                    <a:pt x="629" y="356"/>
                    <a:pt x="627" y="590"/>
                    <a:pt x="629" y="611"/>
                  </a:cubicBezTo>
                  <a:cubicBezTo>
                    <a:pt x="632" y="631"/>
                    <a:pt x="584" y="708"/>
                    <a:pt x="555" y="71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15463" y="900113"/>
              <a:ext cx="1314450" cy="1365250"/>
            </a:xfrm>
            <a:custGeom>
              <a:avLst/>
              <a:gdLst>
                <a:gd name="T0" fmla="*/ 55 w 350"/>
                <a:gd name="T1" fmla="*/ 356 h 363"/>
                <a:gd name="T2" fmla="*/ 170 w 350"/>
                <a:gd name="T3" fmla="*/ 327 h 363"/>
                <a:gd name="T4" fmla="*/ 241 w 350"/>
                <a:gd name="T5" fmla="*/ 356 h 363"/>
                <a:gd name="T6" fmla="*/ 257 w 350"/>
                <a:gd name="T7" fmla="*/ 326 h 363"/>
                <a:gd name="T8" fmla="*/ 277 w 350"/>
                <a:gd name="T9" fmla="*/ 315 h 363"/>
                <a:gd name="T10" fmla="*/ 277 w 350"/>
                <a:gd name="T11" fmla="*/ 300 h 363"/>
                <a:gd name="T12" fmla="*/ 297 w 350"/>
                <a:gd name="T13" fmla="*/ 300 h 363"/>
                <a:gd name="T14" fmla="*/ 297 w 350"/>
                <a:gd name="T15" fmla="*/ 272 h 363"/>
                <a:gd name="T16" fmla="*/ 331 w 350"/>
                <a:gd name="T17" fmla="*/ 272 h 363"/>
                <a:gd name="T18" fmla="*/ 320 w 350"/>
                <a:gd name="T19" fmla="*/ 177 h 363"/>
                <a:gd name="T20" fmla="*/ 343 w 350"/>
                <a:gd name="T21" fmla="*/ 166 h 363"/>
                <a:gd name="T22" fmla="*/ 343 w 350"/>
                <a:gd name="T23" fmla="*/ 73 h 363"/>
                <a:gd name="T24" fmla="*/ 227 w 350"/>
                <a:gd name="T25" fmla="*/ 9 h 363"/>
                <a:gd name="T26" fmla="*/ 89 w 350"/>
                <a:gd name="T27" fmla="*/ 77 h 363"/>
                <a:gd name="T28" fmla="*/ 0 w 350"/>
                <a:gd name="T29" fmla="*/ 159 h 363"/>
                <a:gd name="T30" fmla="*/ 55 w 350"/>
                <a:gd name="T31" fmla="*/ 35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63">
                  <a:moveTo>
                    <a:pt x="55" y="356"/>
                  </a:moveTo>
                  <a:cubicBezTo>
                    <a:pt x="55" y="356"/>
                    <a:pt x="148" y="322"/>
                    <a:pt x="170" y="327"/>
                  </a:cubicBezTo>
                  <a:cubicBezTo>
                    <a:pt x="170" y="327"/>
                    <a:pt x="213" y="363"/>
                    <a:pt x="241" y="356"/>
                  </a:cubicBezTo>
                  <a:cubicBezTo>
                    <a:pt x="257" y="326"/>
                    <a:pt x="257" y="326"/>
                    <a:pt x="257" y="326"/>
                  </a:cubicBezTo>
                  <a:cubicBezTo>
                    <a:pt x="277" y="315"/>
                    <a:pt x="277" y="315"/>
                    <a:pt x="277" y="315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88" y="311"/>
                    <a:pt x="297" y="300"/>
                  </a:cubicBezTo>
                  <a:cubicBezTo>
                    <a:pt x="297" y="272"/>
                    <a:pt x="297" y="272"/>
                    <a:pt x="297" y="272"/>
                  </a:cubicBezTo>
                  <a:cubicBezTo>
                    <a:pt x="297" y="272"/>
                    <a:pt x="329" y="281"/>
                    <a:pt x="331" y="272"/>
                  </a:cubicBezTo>
                  <a:cubicBezTo>
                    <a:pt x="334" y="263"/>
                    <a:pt x="316" y="188"/>
                    <a:pt x="320" y="177"/>
                  </a:cubicBezTo>
                  <a:cubicBezTo>
                    <a:pt x="343" y="166"/>
                    <a:pt x="343" y="166"/>
                    <a:pt x="343" y="166"/>
                  </a:cubicBezTo>
                  <a:cubicBezTo>
                    <a:pt x="343" y="166"/>
                    <a:pt x="350" y="113"/>
                    <a:pt x="343" y="73"/>
                  </a:cubicBezTo>
                  <a:cubicBezTo>
                    <a:pt x="336" y="32"/>
                    <a:pt x="259" y="0"/>
                    <a:pt x="227" y="9"/>
                  </a:cubicBezTo>
                  <a:cubicBezTo>
                    <a:pt x="195" y="18"/>
                    <a:pt x="98" y="54"/>
                    <a:pt x="89" y="77"/>
                  </a:cubicBezTo>
                  <a:cubicBezTo>
                    <a:pt x="80" y="100"/>
                    <a:pt x="0" y="159"/>
                    <a:pt x="0" y="159"/>
                  </a:cubicBezTo>
                  <a:lnTo>
                    <a:pt x="55" y="356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31338" y="1155700"/>
              <a:ext cx="1276350" cy="1104900"/>
            </a:xfrm>
            <a:custGeom>
              <a:avLst/>
              <a:gdLst>
                <a:gd name="T0" fmla="*/ 169 w 340"/>
                <a:gd name="T1" fmla="*/ 134 h 294"/>
                <a:gd name="T2" fmla="*/ 91 w 340"/>
                <a:gd name="T3" fmla="*/ 157 h 294"/>
                <a:gd name="T4" fmla="*/ 29 w 340"/>
                <a:gd name="T5" fmla="*/ 211 h 294"/>
                <a:gd name="T6" fmla="*/ 0 w 340"/>
                <a:gd name="T7" fmla="*/ 105 h 294"/>
                <a:gd name="T8" fmla="*/ 101 w 340"/>
                <a:gd name="T9" fmla="*/ 30 h 294"/>
                <a:gd name="T10" fmla="*/ 214 w 340"/>
                <a:gd name="T11" fmla="*/ 0 h 294"/>
                <a:gd name="T12" fmla="*/ 312 w 340"/>
                <a:gd name="T13" fmla="*/ 14 h 294"/>
                <a:gd name="T14" fmla="*/ 340 w 340"/>
                <a:gd name="T15" fmla="*/ 91 h 294"/>
                <a:gd name="T16" fmla="*/ 339 w 340"/>
                <a:gd name="T17" fmla="*/ 98 h 294"/>
                <a:gd name="T18" fmla="*/ 339 w 340"/>
                <a:gd name="T19" fmla="*/ 98 h 294"/>
                <a:gd name="T20" fmla="*/ 257 w 340"/>
                <a:gd name="T21" fmla="*/ 114 h 294"/>
                <a:gd name="T22" fmla="*/ 209 w 340"/>
                <a:gd name="T23" fmla="*/ 125 h 294"/>
                <a:gd name="T24" fmla="*/ 189 w 340"/>
                <a:gd name="T25" fmla="*/ 220 h 294"/>
                <a:gd name="T26" fmla="*/ 235 w 340"/>
                <a:gd name="T27" fmla="*/ 289 h 294"/>
                <a:gd name="T28" fmla="*/ 166 w 340"/>
                <a:gd name="T29" fmla="*/ 259 h 294"/>
                <a:gd name="T30" fmla="*/ 163 w 340"/>
                <a:gd name="T31" fmla="*/ 258 h 294"/>
                <a:gd name="T32" fmla="*/ 153 w 340"/>
                <a:gd name="T33" fmla="*/ 157 h 294"/>
                <a:gd name="T34" fmla="*/ 200 w 340"/>
                <a:gd name="T35" fmla="*/ 70 h 294"/>
                <a:gd name="T36" fmla="*/ 169 w 340"/>
                <a:gd name="T37" fmla="*/ 34 h 294"/>
                <a:gd name="T38" fmla="*/ 144 w 340"/>
                <a:gd name="T39" fmla="*/ 102 h 294"/>
                <a:gd name="T40" fmla="*/ 169 w 340"/>
                <a:gd name="T41" fmla="*/ 13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94">
                  <a:moveTo>
                    <a:pt x="169" y="134"/>
                  </a:moveTo>
                  <a:cubicBezTo>
                    <a:pt x="169" y="134"/>
                    <a:pt x="112" y="138"/>
                    <a:pt x="91" y="157"/>
                  </a:cubicBezTo>
                  <a:cubicBezTo>
                    <a:pt x="80" y="167"/>
                    <a:pt x="52" y="193"/>
                    <a:pt x="29" y="21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8" y="86"/>
                    <a:pt x="93" y="40"/>
                    <a:pt x="101" y="30"/>
                  </a:cubicBezTo>
                  <a:cubicBezTo>
                    <a:pt x="110" y="16"/>
                    <a:pt x="207" y="0"/>
                    <a:pt x="214" y="0"/>
                  </a:cubicBezTo>
                  <a:cubicBezTo>
                    <a:pt x="221" y="0"/>
                    <a:pt x="312" y="14"/>
                    <a:pt x="312" y="14"/>
                  </a:cubicBezTo>
                  <a:cubicBezTo>
                    <a:pt x="312" y="56"/>
                    <a:pt x="327" y="79"/>
                    <a:pt x="340" y="91"/>
                  </a:cubicBezTo>
                  <a:cubicBezTo>
                    <a:pt x="339" y="95"/>
                    <a:pt x="339" y="98"/>
                    <a:pt x="339" y="98"/>
                  </a:cubicBezTo>
                  <a:cubicBezTo>
                    <a:pt x="339" y="98"/>
                    <a:pt x="339" y="98"/>
                    <a:pt x="339" y="98"/>
                  </a:cubicBezTo>
                  <a:cubicBezTo>
                    <a:pt x="304" y="94"/>
                    <a:pt x="257" y="114"/>
                    <a:pt x="257" y="114"/>
                  </a:cubicBezTo>
                  <a:cubicBezTo>
                    <a:pt x="244" y="120"/>
                    <a:pt x="209" y="125"/>
                    <a:pt x="209" y="125"/>
                  </a:cubicBezTo>
                  <a:cubicBezTo>
                    <a:pt x="175" y="157"/>
                    <a:pt x="184" y="195"/>
                    <a:pt x="189" y="220"/>
                  </a:cubicBezTo>
                  <a:cubicBezTo>
                    <a:pt x="192" y="235"/>
                    <a:pt x="216" y="266"/>
                    <a:pt x="235" y="289"/>
                  </a:cubicBezTo>
                  <a:cubicBezTo>
                    <a:pt x="208" y="294"/>
                    <a:pt x="166" y="259"/>
                    <a:pt x="166" y="259"/>
                  </a:cubicBezTo>
                  <a:cubicBezTo>
                    <a:pt x="165" y="259"/>
                    <a:pt x="164" y="258"/>
                    <a:pt x="163" y="258"/>
                  </a:cubicBezTo>
                  <a:cubicBezTo>
                    <a:pt x="155" y="214"/>
                    <a:pt x="153" y="157"/>
                    <a:pt x="153" y="157"/>
                  </a:cubicBezTo>
                  <a:cubicBezTo>
                    <a:pt x="191" y="154"/>
                    <a:pt x="200" y="70"/>
                    <a:pt x="200" y="70"/>
                  </a:cubicBezTo>
                  <a:cubicBezTo>
                    <a:pt x="216" y="18"/>
                    <a:pt x="169" y="34"/>
                    <a:pt x="169" y="34"/>
                  </a:cubicBezTo>
                  <a:cubicBezTo>
                    <a:pt x="138" y="50"/>
                    <a:pt x="141" y="89"/>
                    <a:pt x="144" y="102"/>
                  </a:cubicBezTo>
                  <a:cubicBezTo>
                    <a:pt x="146" y="116"/>
                    <a:pt x="169" y="134"/>
                    <a:pt x="169" y="13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60038" y="1814513"/>
              <a:ext cx="195263" cy="138112"/>
            </a:xfrm>
            <a:custGeom>
              <a:avLst/>
              <a:gdLst>
                <a:gd name="T0" fmla="*/ 19 w 52"/>
                <a:gd name="T1" fmla="*/ 29 h 37"/>
                <a:gd name="T2" fmla="*/ 19 w 52"/>
                <a:gd name="T3" fmla="*/ 34 h 37"/>
                <a:gd name="T4" fmla="*/ 24 w 52"/>
                <a:gd name="T5" fmla="*/ 0 h 37"/>
                <a:gd name="T6" fmla="*/ 22 w 52"/>
                <a:gd name="T7" fmla="*/ 9 h 37"/>
                <a:gd name="T8" fmla="*/ 52 w 52"/>
                <a:gd name="T9" fmla="*/ 31 h 37"/>
                <a:gd name="T10" fmla="*/ 19 w 52"/>
                <a:gd name="T11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7">
                  <a:moveTo>
                    <a:pt x="19" y="29"/>
                  </a:moveTo>
                  <a:cubicBezTo>
                    <a:pt x="19" y="34"/>
                    <a:pt x="19" y="34"/>
                    <a:pt x="19" y="34"/>
                  </a:cubicBezTo>
                  <a:cubicBezTo>
                    <a:pt x="0" y="11"/>
                    <a:pt x="24" y="0"/>
                    <a:pt x="24" y="0"/>
                  </a:cubicBezTo>
                  <a:cubicBezTo>
                    <a:pt x="24" y="0"/>
                    <a:pt x="24" y="0"/>
                    <a:pt x="22" y="9"/>
                  </a:cubicBezTo>
                  <a:cubicBezTo>
                    <a:pt x="20" y="14"/>
                    <a:pt x="38" y="24"/>
                    <a:pt x="52" y="31"/>
                  </a:cubicBezTo>
                  <a:cubicBezTo>
                    <a:pt x="46" y="37"/>
                    <a:pt x="19" y="29"/>
                    <a:pt x="19" y="29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78963" y="627063"/>
              <a:ext cx="1333500" cy="904875"/>
            </a:xfrm>
            <a:custGeom>
              <a:avLst/>
              <a:gdLst>
                <a:gd name="T0" fmla="*/ 329 w 355"/>
                <a:gd name="T1" fmla="*/ 164 h 241"/>
                <a:gd name="T2" fmla="*/ 353 w 355"/>
                <a:gd name="T3" fmla="*/ 130 h 241"/>
                <a:gd name="T4" fmla="*/ 329 w 355"/>
                <a:gd name="T5" fmla="*/ 80 h 241"/>
                <a:gd name="T6" fmla="*/ 181 w 355"/>
                <a:gd name="T7" fmla="*/ 3 h 241"/>
                <a:gd name="T8" fmla="*/ 101 w 355"/>
                <a:gd name="T9" fmla="*/ 34 h 241"/>
                <a:gd name="T10" fmla="*/ 51 w 355"/>
                <a:gd name="T11" fmla="*/ 64 h 241"/>
                <a:gd name="T12" fmla="*/ 24 w 355"/>
                <a:gd name="T13" fmla="*/ 155 h 241"/>
                <a:gd name="T14" fmla="*/ 2 w 355"/>
                <a:gd name="T15" fmla="*/ 217 h 241"/>
                <a:gd name="T16" fmla="*/ 44 w 355"/>
                <a:gd name="T17" fmla="*/ 239 h 241"/>
                <a:gd name="T18" fmla="*/ 136 w 355"/>
                <a:gd name="T19" fmla="*/ 196 h 241"/>
                <a:gd name="T20" fmla="*/ 187 w 355"/>
                <a:gd name="T21" fmla="*/ 211 h 241"/>
                <a:gd name="T22" fmla="*/ 199 w 355"/>
                <a:gd name="T23" fmla="*/ 239 h 241"/>
                <a:gd name="T24" fmla="*/ 221 w 355"/>
                <a:gd name="T25" fmla="*/ 225 h 241"/>
                <a:gd name="T26" fmla="*/ 273 w 355"/>
                <a:gd name="T27" fmla="*/ 166 h 241"/>
                <a:gd name="T28" fmla="*/ 313 w 355"/>
                <a:gd name="T29" fmla="*/ 141 h 241"/>
                <a:gd name="T30" fmla="*/ 329 w 355"/>
                <a:gd name="T31" fmla="*/ 1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5" h="241">
                  <a:moveTo>
                    <a:pt x="329" y="164"/>
                  </a:moveTo>
                  <a:cubicBezTo>
                    <a:pt x="329" y="164"/>
                    <a:pt x="351" y="145"/>
                    <a:pt x="353" y="130"/>
                  </a:cubicBezTo>
                  <a:cubicBezTo>
                    <a:pt x="355" y="114"/>
                    <a:pt x="329" y="80"/>
                    <a:pt x="329" y="80"/>
                  </a:cubicBezTo>
                  <a:cubicBezTo>
                    <a:pt x="329" y="80"/>
                    <a:pt x="203" y="5"/>
                    <a:pt x="181" y="3"/>
                  </a:cubicBezTo>
                  <a:cubicBezTo>
                    <a:pt x="158" y="0"/>
                    <a:pt x="101" y="34"/>
                    <a:pt x="101" y="34"/>
                  </a:cubicBezTo>
                  <a:cubicBezTo>
                    <a:pt x="101" y="34"/>
                    <a:pt x="63" y="46"/>
                    <a:pt x="51" y="64"/>
                  </a:cubicBezTo>
                  <a:cubicBezTo>
                    <a:pt x="40" y="82"/>
                    <a:pt x="33" y="141"/>
                    <a:pt x="24" y="155"/>
                  </a:cubicBezTo>
                  <a:cubicBezTo>
                    <a:pt x="15" y="168"/>
                    <a:pt x="4" y="216"/>
                    <a:pt x="2" y="217"/>
                  </a:cubicBezTo>
                  <a:cubicBezTo>
                    <a:pt x="0" y="219"/>
                    <a:pt x="15" y="241"/>
                    <a:pt x="44" y="239"/>
                  </a:cubicBezTo>
                  <a:cubicBezTo>
                    <a:pt x="74" y="236"/>
                    <a:pt x="128" y="206"/>
                    <a:pt x="136" y="196"/>
                  </a:cubicBezTo>
                  <a:cubicBezTo>
                    <a:pt x="143" y="185"/>
                    <a:pt x="203" y="154"/>
                    <a:pt x="187" y="211"/>
                  </a:cubicBezTo>
                  <a:cubicBezTo>
                    <a:pt x="199" y="239"/>
                    <a:pt x="199" y="239"/>
                    <a:pt x="199" y="239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73" y="181"/>
                    <a:pt x="273" y="166"/>
                  </a:cubicBezTo>
                  <a:cubicBezTo>
                    <a:pt x="273" y="151"/>
                    <a:pt x="313" y="141"/>
                    <a:pt x="313" y="141"/>
                  </a:cubicBezTo>
                  <a:lnTo>
                    <a:pt x="329" y="164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350963"/>
              <a:ext cx="3683000" cy="3097212"/>
            </a:xfrm>
            <a:custGeom>
              <a:avLst/>
              <a:gdLst>
                <a:gd name="T0" fmla="*/ 0 w 980"/>
                <a:gd name="T1" fmla="*/ 379 h 824"/>
                <a:gd name="T2" fmla="*/ 456 w 980"/>
                <a:gd name="T3" fmla="*/ 73 h 824"/>
                <a:gd name="T4" fmla="*/ 810 w 980"/>
                <a:gd name="T5" fmla="*/ 46 h 824"/>
                <a:gd name="T6" fmla="*/ 869 w 980"/>
                <a:gd name="T7" fmla="*/ 0 h 824"/>
                <a:gd name="T8" fmla="*/ 944 w 980"/>
                <a:gd name="T9" fmla="*/ 254 h 824"/>
                <a:gd name="T10" fmla="*/ 681 w 980"/>
                <a:gd name="T11" fmla="*/ 522 h 824"/>
                <a:gd name="T12" fmla="*/ 349 w 980"/>
                <a:gd name="T13" fmla="*/ 809 h 824"/>
                <a:gd name="T14" fmla="*/ 213 w 980"/>
                <a:gd name="T15" fmla="*/ 747 h 824"/>
                <a:gd name="T16" fmla="*/ 0 w 980"/>
                <a:gd name="T17" fmla="*/ 379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824">
                  <a:moveTo>
                    <a:pt x="0" y="379"/>
                  </a:moveTo>
                  <a:cubicBezTo>
                    <a:pt x="0" y="379"/>
                    <a:pt x="206" y="209"/>
                    <a:pt x="456" y="73"/>
                  </a:cubicBezTo>
                  <a:cubicBezTo>
                    <a:pt x="456" y="73"/>
                    <a:pt x="602" y="5"/>
                    <a:pt x="810" y="46"/>
                  </a:cubicBezTo>
                  <a:cubicBezTo>
                    <a:pt x="810" y="46"/>
                    <a:pt x="851" y="0"/>
                    <a:pt x="869" y="0"/>
                  </a:cubicBezTo>
                  <a:cubicBezTo>
                    <a:pt x="887" y="0"/>
                    <a:pt x="980" y="177"/>
                    <a:pt x="944" y="254"/>
                  </a:cubicBezTo>
                  <a:cubicBezTo>
                    <a:pt x="944" y="254"/>
                    <a:pt x="703" y="502"/>
                    <a:pt x="681" y="522"/>
                  </a:cubicBezTo>
                  <a:cubicBezTo>
                    <a:pt x="658" y="543"/>
                    <a:pt x="375" y="767"/>
                    <a:pt x="349" y="809"/>
                  </a:cubicBezTo>
                  <a:cubicBezTo>
                    <a:pt x="349" y="809"/>
                    <a:pt x="265" y="824"/>
                    <a:pt x="213" y="747"/>
                  </a:cubicBezTo>
                  <a:cubicBezTo>
                    <a:pt x="161" y="670"/>
                    <a:pt x="0" y="379"/>
                    <a:pt x="0" y="37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59638" y="2727325"/>
              <a:ext cx="104775" cy="149225"/>
            </a:xfrm>
            <a:custGeom>
              <a:avLst/>
              <a:gdLst>
                <a:gd name="T0" fmla="*/ 28 w 28"/>
                <a:gd name="T1" fmla="*/ 40 h 40"/>
                <a:gd name="T2" fmla="*/ 0 w 28"/>
                <a:gd name="T3" fmla="*/ 0 h 40"/>
                <a:gd name="T4" fmla="*/ 28 w 28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0">
                  <a:moveTo>
                    <a:pt x="28" y="40"/>
                  </a:moveTo>
                  <a:cubicBezTo>
                    <a:pt x="12" y="20"/>
                    <a:pt x="1" y="5"/>
                    <a:pt x="0" y="0"/>
                  </a:cubicBezTo>
                  <a:cubicBezTo>
                    <a:pt x="0" y="0"/>
                    <a:pt x="11" y="16"/>
                    <a:pt x="28" y="4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1175" y="1701800"/>
              <a:ext cx="2825750" cy="2746375"/>
            </a:xfrm>
            <a:custGeom>
              <a:avLst/>
              <a:gdLst>
                <a:gd name="T0" fmla="*/ 206 w 752"/>
                <a:gd name="T1" fmla="*/ 550 h 731"/>
                <a:gd name="T2" fmla="*/ 276 w 752"/>
                <a:gd name="T3" fmla="*/ 507 h 731"/>
                <a:gd name="T4" fmla="*/ 271 w 752"/>
                <a:gd name="T5" fmla="*/ 502 h 731"/>
                <a:gd name="T6" fmla="*/ 134 w 752"/>
                <a:gd name="T7" fmla="*/ 313 h 731"/>
                <a:gd name="T8" fmla="*/ 271 w 752"/>
                <a:gd name="T9" fmla="*/ 481 h 731"/>
                <a:gd name="T10" fmla="*/ 260 w 752"/>
                <a:gd name="T11" fmla="*/ 234 h 731"/>
                <a:gd name="T12" fmla="*/ 294 w 752"/>
                <a:gd name="T13" fmla="*/ 261 h 731"/>
                <a:gd name="T14" fmla="*/ 385 w 752"/>
                <a:gd name="T15" fmla="*/ 207 h 731"/>
                <a:gd name="T16" fmla="*/ 378 w 752"/>
                <a:gd name="T17" fmla="*/ 127 h 731"/>
                <a:gd name="T18" fmla="*/ 410 w 752"/>
                <a:gd name="T19" fmla="*/ 173 h 731"/>
                <a:gd name="T20" fmla="*/ 333 w 752"/>
                <a:gd name="T21" fmla="*/ 0 h 731"/>
                <a:gd name="T22" fmla="*/ 451 w 752"/>
                <a:gd name="T23" fmla="*/ 144 h 731"/>
                <a:gd name="T24" fmla="*/ 476 w 752"/>
                <a:gd name="T25" fmla="*/ 84 h 731"/>
                <a:gd name="T26" fmla="*/ 680 w 752"/>
                <a:gd name="T27" fmla="*/ 175 h 731"/>
                <a:gd name="T28" fmla="*/ 653 w 752"/>
                <a:gd name="T29" fmla="*/ 47 h 731"/>
                <a:gd name="T30" fmla="*/ 752 w 752"/>
                <a:gd name="T31" fmla="*/ 143 h 731"/>
                <a:gd name="T32" fmla="*/ 746 w 752"/>
                <a:gd name="T33" fmla="*/ 161 h 731"/>
                <a:gd name="T34" fmla="*/ 483 w 752"/>
                <a:gd name="T35" fmla="*/ 429 h 731"/>
                <a:gd name="T36" fmla="*/ 151 w 752"/>
                <a:gd name="T37" fmla="*/ 716 h 731"/>
                <a:gd name="T38" fmla="*/ 15 w 752"/>
                <a:gd name="T39" fmla="*/ 654 h 731"/>
                <a:gd name="T40" fmla="*/ 0 w 752"/>
                <a:gd name="T41" fmla="*/ 631 h 731"/>
                <a:gd name="T42" fmla="*/ 206 w 752"/>
                <a:gd name="T43" fmla="*/ 55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2" h="731">
                  <a:moveTo>
                    <a:pt x="206" y="550"/>
                  </a:moveTo>
                  <a:cubicBezTo>
                    <a:pt x="243" y="559"/>
                    <a:pt x="268" y="520"/>
                    <a:pt x="276" y="507"/>
                  </a:cubicBezTo>
                  <a:cubicBezTo>
                    <a:pt x="274" y="505"/>
                    <a:pt x="273" y="504"/>
                    <a:pt x="271" y="502"/>
                  </a:cubicBezTo>
                  <a:cubicBezTo>
                    <a:pt x="247" y="475"/>
                    <a:pt x="174" y="371"/>
                    <a:pt x="134" y="313"/>
                  </a:cubicBezTo>
                  <a:cubicBezTo>
                    <a:pt x="181" y="374"/>
                    <a:pt x="271" y="481"/>
                    <a:pt x="271" y="481"/>
                  </a:cubicBezTo>
                  <a:cubicBezTo>
                    <a:pt x="290" y="434"/>
                    <a:pt x="260" y="234"/>
                    <a:pt x="260" y="234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326" y="270"/>
                    <a:pt x="358" y="243"/>
                    <a:pt x="385" y="207"/>
                  </a:cubicBezTo>
                  <a:cubicBezTo>
                    <a:pt x="412" y="171"/>
                    <a:pt x="378" y="127"/>
                    <a:pt x="378" y="127"/>
                  </a:cubicBezTo>
                  <a:cubicBezTo>
                    <a:pt x="405" y="134"/>
                    <a:pt x="410" y="173"/>
                    <a:pt x="410" y="173"/>
                  </a:cubicBezTo>
                  <a:cubicBezTo>
                    <a:pt x="437" y="98"/>
                    <a:pt x="333" y="0"/>
                    <a:pt x="333" y="0"/>
                  </a:cubicBezTo>
                  <a:cubicBezTo>
                    <a:pt x="390" y="26"/>
                    <a:pt x="451" y="144"/>
                    <a:pt x="451" y="144"/>
                  </a:cubicBezTo>
                  <a:cubicBezTo>
                    <a:pt x="451" y="129"/>
                    <a:pt x="476" y="84"/>
                    <a:pt x="476" y="84"/>
                  </a:cubicBezTo>
                  <a:cubicBezTo>
                    <a:pt x="483" y="127"/>
                    <a:pt x="669" y="200"/>
                    <a:pt x="680" y="175"/>
                  </a:cubicBezTo>
                  <a:cubicBezTo>
                    <a:pt x="691" y="150"/>
                    <a:pt x="653" y="47"/>
                    <a:pt x="653" y="47"/>
                  </a:cubicBezTo>
                  <a:cubicBezTo>
                    <a:pt x="668" y="48"/>
                    <a:pt x="716" y="100"/>
                    <a:pt x="752" y="143"/>
                  </a:cubicBezTo>
                  <a:cubicBezTo>
                    <a:pt x="751" y="149"/>
                    <a:pt x="749" y="156"/>
                    <a:pt x="746" y="161"/>
                  </a:cubicBezTo>
                  <a:cubicBezTo>
                    <a:pt x="746" y="161"/>
                    <a:pt x="505" y="409"/>
                    <a:pt x="483" y="429"/>
                  </a:cubicBezTo>
                  <a:cubicBezTo>
                    <a:pt x="460" y="450"/>
                    <a:pt x="177" y="674"/>
                    <a:pt x="151" y="716"/>
                  </a:cubicBezTo>
                  <a:cubicBezTo>
                    <a:pt x="151" y="716"/>
                    <a:pt x="67" y="731"/>
                    <a:pt x="15" y="654"/>
                  </a:cubicBezTo>
                  <a:cubicBezTo>
                    <a:pt x="11" y="648"/>
                    <a:pt x="5" y="640"/>
                    <a:pt x="0" y="631"/>
                  </a:cubicBezTo>
                  <a:cubicBezTo>
                    <a:pt x="149" y="670"/>
                    <a:pt x="169" y="541"/>
                    <a:pt x="206" y="55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9963" y="1806575"/>
              <a:ext cx="896938" cy="3136900"/>
            </a:xfrm>
            <a:custGeom>
              <a:avLst/>
              <a:gdLst>
                <a:gd name="T0" fmla="*/ 20 w 239"/>
                <a:gd name="T1" fmla="*/ 19 h 835"/>
                <a:gd name="T2" fmla="*/ 11 w 239"/>
                <a:gd name="T3" fmla="*/ 233 h 835"/>
                <a:gd name="T4" fmla="*/ 50 w 239"/>
                <a:gd name="T5" fmla="*/ 487 h 835"/>
                <a:gd name="T6" fmla="*/ 98 w 239"/>
                <a:gd name="T7" fmla="*/ 808 h 835"/>
                <a:gd name="T8" fmla="*/ 239 w 239"/>
                <a:gd name="T9" fmla="*/ 797 h 835"/>
                <a:gd name="T10" fmla="*/ 200 w 239"/>
                <a:gd name="T11" fmla="*/ 599 h 835"/>
                <a:gd name="T12" fmla="*/ 191 w 239"/>
                <a:gd name="T13" fmla="*/ 388 h 835"/>
                <a:gd name="T14" fmla="*/ 182 w 239"/>
                <a:gd name="T15" fmla="*/ 265 h 835"/>
                <a:gd name="T16" fmla="*/ 220 w 239"/>
                <a:gd name="T17" fmla="*/ 165 h 835"/>
                <a:gd name="T18" fmla="*/ 172 w 239"/>
                <a:gd name="T19" fmla="*/ 19 h 835"/>
                <a:gd name="T20" fmla="*/ 20 w 239"/>
                <a:gd name="T21" fmla="*/ 19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" h="835">
                  <a:moveTo>
                    <a:pt x="20" y="19"/>
                  </a:moveTo>
                  <a:cubicBezTo>
                    <a:pt x="20" y="19"/>
                    <a:pt x="0" y="202"/>
                    <a:pt x="11" y="233"/>
                  </a:cubicBezTo>
                  <a:cubicBezTo>
                    <a:pt x="23" y="265"/>
                    <a:pt x="43" y="476"/>
                    <a:pt x="50" y="487"/>
                  </a:cubicBezTo>
                  <a:cubicBezTo>
                    <a:pt x="57" y="499"/>
                    <a:pt x="100" y="785"/>
                    <a:pt x="98" y="808"/>
                  </a:cubicBezTo>
                  <a:cubicBezTo>
                    <a:pt x="98" y="808"/>
                    <a:pt x="157" y="835"/>
                    <a:pt x="239" y="797"/>
                  </a:cubicBezTo>
                  <a:cubicBezTo>
                    <a:pt x="239" y="797"/>
                    <a:pt x="197" y="615"/>
                    <a:pt x="200" y="599"/>
                  </a:cubicBezTo>
                  <a:cubicBezTo>
                    <a:pt x="202" y="583"/>
                    <a:pt x="206" y="397"/>
                    <a:pt x="191" y="388"/>
                  </a:cubicBezTo>
                  <a:cubicBezTo>
                    <a:pt x="191" y="388"/>
                    <a:pt x="218" y="296"/>
                    <a:pt x="182" y="265"/>
                  </a:cubicBezTo>
                  <a:cubicBezTo>
                    <a:pt x="182" y="265"/>
                    <a:pt x="220" y="183"/>
                    <a:pt x="220" y="165"/>
                  </a:cubicBezTo>
                  <a:cubicBezTo>
                    <a:pt x="220" y="147"/>
                    <a:pt x="204" y="38"/>
                    <a:pt x="172" y="19"/>
                  </a:cubicBezTo>
                  <a:cubicBezTo>
                    <a:pt x="141" y="0"/>
                    <a:pt x="20" y="19"/>
                    <a:pt x="20" y="1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26500" y="2673350"/>
              <a:ext cx="566738" cy="733425"/>
            </a:xfrm>
            <a:custGeom>
              <a:avLst/>
              <a:gdLst>
                <a:gd name="T0" fmla="*/ 128 w 151"/>
                <a:gd name="T1" fmla="*/ 157 h 195"/>
                <a:gd name="T2" fmla="*/ 37 w 151"/>
                <a:gd name="T3" fmla="*/ 136 h 195"/>
                <a:gd name="T4" fmla="*/ 0 w 151"/>
                <a:gd name="T5" fmla="*/ 0 h 195"/>
                <a:gd name="T6" fmla="*/ 126 w 151"/>
                <a:gd name="T7" fmla="*/ 42 h 195"/>
                <a:gd name="T8" fmla="*/ 128 w 151"/>
                <a:gd name="T9" fmla="*/ 15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95">
                  <a:moveTo>
                    <a:pt x="128" y="157"/>
                  </a:moveTo>
                  <a:cubicBezTo>
                    <a:pt x="69" y="195"/>
                    <a:pt x="48" y="150"/>
                    <a:pt x="37" y="136"/>
                  </a:cubicBezTo>
                  <a:cubicBezTo>
                    <a:pt x="25" y="123"/>
                    <a:pt x="0" y="0"/>
                    <a:pt x="0" y="0"/>
                  </a:cubicBezTo>
                  <a:cubicBezTo>
                    <a:pt x="15" y="13"/>
                    <a:pt x="79" y="30"/>
                    <a:pt x="126" y="42"/>
                  </a:cubicBezTo>
                  <a:cubicBezTo>
                    <a:pt x="151" y="78"/>
                    <a:pt x="128" y="157"/>
                    <a:pt x="128" y="157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20163" y="3321050"/>
              <a:ext cx="541338" cy="1370012"/>
            </a:xfrm>
            <a:custGeom>
              <a:avLst/>
              <a:gdLst>
                <a:gd name="T0" fmla="*/ 54 w 144"/>
                <a:gd name="T1" fmla="*/ 341 h 365"/>
                <a:gd name="T2" fmla="*/ 54 w 144"/>
                <a:gd name="T3" fmla="*/ 212 h 365"/>
                <a:gd name="T4" fmla="*/ 23 w 144"/>
                <a:gd name="T5" fmla="*/ 101 h 365"/>
                <a:gd name="T6" fmla="*/ 0 w 144"/>
                <a:gd name="T7" fmla="*/ 0 h 365"/>
                <a:gd name="T8" fmla="*/ 109 w 144"/>
                <a:gd name="T9" fmla="*/ 6 h 365"/>
                <a:gd name="T10" fmla="*/ 112 w 144"/>
                <a:gd name="T11" fmla="*/ 196 h 365"/>
                <a:gd name="T12" fmla="*/ 144 w 144"/>
                <a:gd name="T13" fmla="*/ 364 h 365"/>
                <a:gd name="T14" fmla="*/ 54 w 144"/>
                <a:gd name="T15" fmla="*/ 34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365">
                  <a:moveTo>
                    <a:pt x="54" y="341"/>
                  </a:move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41" y="121"/>
                    <a:pt x="23" y="101"/>
                  </a:cubicBezTo>
                  <a:cubicBezTo>
                    <a:pt x="5" y="80"/>
                    <a:pt x="0" y="0"/>
                    <a:pt x="0" y="0"/>
                  </a:cubicBezTo>
                  <a:cubicBezTo>
                    <a:pt x="44" y="27"/>
                    <a:pt x="84" y="18"/>
                    <a:pt x="109" y="6"/>
                  </a:cubicBezTo>
                  <a:cubicBezTo>
                    <a:pt x="117" y="57"/>
                    <a:pt x="114" y="183"/>
                    <a:pt x="112" y="196"/>
                  </a:cubicBezTo>
                  <a:cubicBezTo>
                    <a:pt x="110" y="208"/>
                    <a:pt x="133" y="312"/>
                    <a:pt x="144" y="364"/>
                  </a:cubicBezTo>
                  <a:cubicBezTo>
                    <a:pt x="102" y="365"/>
                    <a:pt x="54" y="341"/>
                    <a:pt x="54" y="34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12225" y="2084388"/>
              <a:ext cx="15875" cy="33337"/>
            </a:xfrm>
            <a:custGeom>
              <a:avLst/>
              <a:gdLst>
                <a:gd name="T0" fmla="*/ 4 w 4"/>
                <a:gd name="T1" fmla="*/ 9 h 9"/>
                <a:gd name="T2" fmla="*/ 0 w 4"/>
                <a:gd name="T3" fmla="*/ 0 h 9"/>
                <a:gd name="T4" fmla="*/ 4 w 4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3" y="6"/>
                    <a:pt x="1" y="3"/>
                    <a:pt x="0" y="0"/>
                  </a:cubicBezTo>
                  <a:cubicBezTo>
                    <a:pt x="0" y="0"/>
                    <a:pt x="2" y="3"/>
                    <a:pt x="4" y="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2188" y="2084388"/>
              <a:ext cx="773113" cy="714375"/>
            </a:xfrm>
            <a:custGeom>
              <a:avLst/>
              <a:gdLst>
                <a:gd name="T0" fmla="*/ 44 w 206"/>
                <a:gd name="T1" fmla="*/ 53 h 190"/>
                <a:gd name="T2" fmla="*/ 165 w 206"/>
                <a:gd name="T3" fmla="*/ 128 h 190"/>
                <a:gd name="T4" fmla="*/ 84 w 206"/>
                <a:gd name="T5" fmla="*/ 9 h 190"/>
                <a:gd name="T6" fmla="*/ 206 w 206"/>
                <a:gd name="T7" fmla="*/ 119 h 190"/>
                <a:gd name="T8" fmla="*/ 176 w 206"/>
                <a:gd name="T9" fmla="*/ 190 h 190"/>
                <a:gd name="T10" fmla="*/ 35 w 206"/>
                <a:gd name="T11" fmla="*/ 42 h 190"/>
                <a:gd name="T12" fmla="*/ 44 w 206"/>
                <a:gd name="T13" fmla="*/ 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90">
                  <a:moveTo>
                    <a:pt x="44" y="53"/>
                  </a:moveTo>
                  <a:cubicBezTo>
                    <a:pt x="87" y="105"/>
                    <a:pt x="165" y="128"/>
                    <a:pt x="165" y="128"/>
                  </a:cubicBezTo>
                  <a:cubicBezTo>
                    <a:pt x="140" y="112"/>
                    <a:pt x="98" y="34"/>
                    <a:pt x="84" y="9"/>
                  </a:cubicBezTo>
                  <a:cubicBezTo>
                    <a:pt x="106" y="46"/>
                    <a:pt x="165" y="91"/>
                    <a:pt x="206" y="119"/>
                  </a:cubicBezTo>
                  <a:cubicBezTo>
                    <a:pt x="196" y="147"/>
                    <a:pt x="179" y="184"/>
                    <a:pt x="176" y="190"/>
                  </a:cubicBezTo>
                  <a:cubicBezTo>
                    <a:pt x="107" y="145"/>
                    <a:pt x="35" y="42"/>
                    <a:pt x="35" y="42"/>
                  </a:cubicBezTo>
                  <a:cubicBezTo>
                    <a:pt x="35" y="42"/>
                    <a:pt x="0" y="0"/>
                    <a:pt x="44" y="5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0850" y="2197100"/>
              <a:ext cx="349250" cy="2746375"/>
            </a:xfrm>
            <a:custGeom>
              <a:avLst/>
              <a:gdLst>
                <a:gd name="T0" fmla="*/ 39 w 93"/>
                <a:gd name="T1" fmla="*/ 34 h 731"/>
                <a:gd name="T2" fmla="*/ 20 w 93"/>
                <a:gd name="T3" fmla="*/ 327 h 731"/>
                <a:gd name="T4" fmla="*/ 0 w 93"/>
                <a:gd name="T5" fmla="*/ 685 h 731"/>
                <a:gd name="T6" fmla="*/ 39 w 93"/>
                <a:gd name="T7" fmla="*/ 731 h 731"/>
                <a:gd name="T8" fmla="*/ 52 w 93"/>
                <a:gd name="T9" fmla="*/ 310 h 731"/>
                <a:gd name="T10" fmla="*/ 63 w 93"/>
                <a:gd name="T11" fmla="*/ 34 h 731"/>
                <a:gd name="T12" fmla="*/ 39 w 93"/>
                <a:gd name="T13" fmla="*/ 34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31">
                  <a:moveTo>
                    <a:pt x="39" y="34"/>
                  </a:moveTo>
                  <a:cubicBezTo>
                    <a:pt x="39" y="34"/>
                    <a:pt x="4" y="241"/>
                    <a:pt x="20" y="327"/>
                  </a:cubicBezTo>
                  <a:cubicBezTo>
                    <a:pt x="0" y="685"/>
                    <a:pt x="0" y="685"/>
                    <a:pt x="0" y="685"/>
                  </a:cubicBezTo>
                  <a:cubicBezTo>
                    <a:pt x="39" y="731"/>
                    <a:pt x="39" y="731"/>
                    <a:pt x="39" y="731"/>
                  </a:cubicBezTo>
                  <a:cubicBezTo>
                    <a:pt x="39" y="731"/>
                    <a:pt x="56" y="374"/>
                    <a:pt x="52" y="310"/>
                  </a:cubicBezTo>
                  <a:cubicBezTo>
                    <a:pt x="47" y="245"/>
                    <a:pt x="93" y="68"/>
                    <a:pt x="63" y="34"/>
                  </a:cubicBezTo>
                  <a:cubicBezTo>
                    <a:pt x="34" y="0"/>
                    <a:pt x="39" y="34"/>
                    <a:pt x="39" y="34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4554698" y="2478886"/>
            <a:ext cx="869967" cy="1100249"/>
            <a:chOff x="7489826" y="4318000"/>
            <a:chExt cx="1917700" cy="2220913"/>
          </a:xfrm>
        </p:grpSpPr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89826" y="6227763"/>
              <a:ext cx="312738" cy="311150"/>
            </a:xfrm>
            <a:custGeom>
              <a:avLst/>
              <a:gdLst>
                <a:gd name="T0" fmla="*/ 0 w 8"/>
                <a:gd name="T1" fmla="*/ 1 h 8"/>
                <a:gd name="T2" fmla="*/ 1 w 8"/>
                <a:gd name="T3" fmla="*/ 1 h 8"/>
                <a:gd name="T4" fmla="*/ 3 w 8"/>
                <a:gd name="T5" fmla="*/ 0 h 8"/>
                <a:gd name="T6" fmla="*/ 6 w 8"/>
                <a:gd name="T7" fmla="*/ 3 h 8"/>
                <a:gd name="T8" fmla="*/ 6 w 8"/>
                <a:gd name="T9" fmla="*/ 5 h 8"/>
                <a:gd name="T10" fmla="*/ 8 w 8"/>
                <a:gd name="T11" fmla="*/ 6 h 8"/>
                <a:gd name="T12" fmla="*/ 8 w 8"/>
                <a:gd name="T13" fmla="*/ 7 h 8"/>
                <a:gd name="T14" fmla="*/ 4 w 8"/>
                <a:gd name="T15" fmla="*/ 7 h 8"/>
                <a:gd name="T16" fmla="*/ 3 w 8"/>
                <a:gd name="T17" fmla="*/ 5 h 8"/>
                <a:gd name="T18" fmla="*/ 2 w 8"/>
                <a:gd name="T19" fmla="*/ 4 h 8"/>
                <a:gd name="T20" fmla="*/ 2 w 8"/>
                <a:gd name="T21" fmla="*/ 4 h 8"/>
                <a:gd name="T22" fmla="*/ 0 w 8"/>
                <a:gd name="T2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6" y="2"/>
                    <a:pt x="6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5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6" y="8"/>
                    <a:pt x="4" y="7"/>
                  </a:cubicBezTo>
                  <a:cubicBezTo>
                    <a:pt x="4" y="7"/>
                    <a:pt x="4" y="7"/>
                    <a:pt x="3" y="5"/>
                  </a:cubicBezTo>
                  <a:cubicBezTo>
                    <a:pt x="3" y="5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5097463"/>
              <a:ext cx="665163" cy="1285875"/>
            </a:xfrm>
            <a:custGeom>
              <a:avLst/>
              <a:gdLst>
                <a:gd name="T0" fmla="*/ 0 w 17"/>
                <a:gd name="T1" fmla="*/ 29 h 33"/>
                <a:gd name="T2" fmla="*/ 1 w 17"/>
                <a:gd name="T3" fmla="*/ 28 h 33"/>
                <a:gd name="T4" fmla="*/ 1 w 17"/>
                <a:gd name="T5" fmla="*/ 27 h 33"/>
                <a:gd name="T6" fmla="*/ 1 w 17"/>
                <a:gd name="T7" fmla="*/ 27 h 33"/>
                <a:gd name="T8" fmla="*/ 2 w 17"/>
                <a:gd name="T9" fmla="*/ 25 h 33"/>
                <a:gd name="T10" fmla="*/ 7 w 17"/>
                <a:gd name="T11" fmla="*/ 19 h 33"/>
                <a:gd name="T12" fmla="*/ 9 w 17"/>
                <a:gd name="T13" fmla="*/ 16 h 33"/>
                <a:gd name="T14" fmla="*/ 8 w 17"/>
                <a:gd name="T15" fmla="*/ 8 h 33"/>
                <a:gd name="T16" fmla="*/ 7 w 17"/>
                <a:gd name="T17" fmla="*/ 1 h 33"/>
                <a:gd name="T18" fmla="*/ 17 w 17"/>
                <a:gd name="T19" fmla="*/ 9 h 33"/>
                <a:gd name="T20" fmla="*/ 15 w 17"/>
                <a:gd name="T21" fmla="*/ 15 h 33"/>
                <a:gd name="T22" fmla="*/ 12 w 17"/>
                <a:gd name="T23" fmla="*/ 20 h 33"/>
                <a:gd name="T24" fmla="*/ 5 w 17"/>
                <a:gd name="T25" fmla="*/ 33 h 33"/>
                <a:gd name="T26" fmla="*/ 0 w 17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33">
                  <a:moveTo>
                    <a:pt x="0" y="29"/>
                  </a:moveTo>
                  <a:cubicBezTo>
                    <a:pt x="0" y="29"/>
                    <a:pt x="0" y="28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8"/>
                    <a:pt x="1" y="27"/>
                  </a:cubicBezTo>
                  <a:cubicBezTo>
                    <a:pt x="1" y="27"/>
                    <a:pt x="2" y="25"/>
                    <a:pt x="2" y="25"/>
                  </a:cubicBezTo>
                  <a:cubicBezTo>
                    <a:pt x="2" y="25"/>
                    <a:pt x="6" y="20"/>
                    <a:pt x="7" y="19"/>
                  </a:cubicBezTo>
                  <a:cubicBezTo>
                    <a:pt x="9" y="18"/>
                    <a:pt x="9" y="16"/>
                    <a:pt x="9" y="16"/>
                  </a:cubicBezTo>
                  <a:cubicBezTo>
                    <a:pt x="9" y="15"/>
                    <a:pt x="9" y="8"/>
                    <a:pt x="8" y="8"/>
                  </a:cubicBezTo>
                  <a:cubicBezTo>
                    <a:pt x="8" y="7"/>
                    <a:pt x="5" y="2"/>
                    <a:pt x="7" y="1"/>
                  </a:cubicBezTo>
                  <a:cubicBezTo>
                    <a:pt x="9" y="0"/>
                    <a:pt x="17" y="9"/>
                    <a:pt x="17" y="9"/>
                  </a:cubicBezTo>
                  <a:cubicBezTo>
                    <a:pt x="17" y="9"/>
                    <a:pt x="15" y="14"/>
                    <a:pt x="15" y="15"/>
                  </a:cubicBezTo>
                  <a:cubicBezTo>
                    <a:pt x="14" y="16"/>
                    <a:pt x="13" y="20"/>
                    <a:pt x="12" y="20"/>
                  </a:cubicBezTo>
                  <a:cubicBezTo>
                    <a:pt x="12" y="21"/>
                    <a:pt x="6" y="31"/>
                    <a:pt x="5" y="33"/>
                  </a:cubicBezTo>
                  <a:cubicBezTo>
                    <a:pt x="5" y="33"/>
                    <a:pt x="1" y="33"/>
                    <a:pt x="0" y="2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5526088"/>
              <a:ext cx="547688" cy="779463"/>
            </a:xfrm>
            <a:custGeom>
              <a:avLst/>
              <a:gdLst>
                <a:gd name="T0" fmla="*/ 10 w 14"/>
                <a:gd name="T1" fmla="*/ 4 h 20"/>
                <a:gd name="T2" fmla="*/ 13 w 14"/>
                <a:gd name="T3" fmla="*/ 0 h 20"/>
                <a:gd name="T4" fmla="*/ 9 w 14"/>
                <a:gd name="T5" fmla="*/ 3 h 20"/>
                <a:gd name="T6" fmla="*/ 9 w 14"/>
                <a:gd name="T7" fmla="*/ 5 h 20"/>
                <a:gd name="T8" fmla="*/ 7 w 14"/>
                <a:gd name="T9" fmla="*/ 8 h 20"/>
                <a:gd name="T10" fmla="*/ 2 w 14"/>
                <a:gd name="T11" fmla="*/ 14 h 20"/>
                <a:gd name="T12" fmla="*/ 1 w 14"/>
                <a:gd name="T13" fmla="*/ 16 h 20"/>
                <a:gd name="T14" fmla="*/ 1 w 14"/>
                <a:gd name="T15" fmla="*/ 16 h 20"/>
                <a:gd name="T16" fmla="*/ 1 w 14"/>
                <a:gd name="T17" fmla="*/ 17 h 20"/>
                <a:gd name="T18" fmla="*/ 0 w 14"/>
                <a:gd name="T19" fmla="*/ 18 h 20"/>
                <a:gd name="T20" fmla="*/ 2 w 14"/>
                <a:gd name="T21" fmla="*/ 20 h 20"/>
                <a:gd name="T22" fmla="*/ 3 w 14"/>
                <a:gd name="T23" fmla="*/ 20 h 20"/>
                <a:gd name="T24" fmla="*/ 3 w 14"/>
                <a:gd name="T25" fmla="*/ 20 h 20"/>
                <a:gd name="T26" fmla="*/ 2 w 14"/>
                <a:gd name="T27" fmla="*/ 17 h 20"/>
                <a:gd name="T28" fmla="*/ 4 w 14"/>
                <a:gd name="T29" fmla="*/ 18 h 20"/>
                <a:gd name="T30" fmla="*/ 3 w 14"/>
                <a:gd name="T31" fmla="*/ 15 h 20"/>
                <a:gd name="T32" fmla="*/ 5 w 14"/>
                <a:gd name="T33" fmla="*/ 17 h 20"/>
                <a:gd name="T34" fmla="*/ 4 w 14"/>
                <a:gd name="T35" fmla="*/ 13 h 20"/>
                <a:gd name="T36" fmla="*/ 9 w 14"/>
                <a:gd name="T37" fmla="*/ 10 h 20"/>
                <a:gd name="T38" fmla="*/ 13 w 14"/>
                <a:gd name="T39" fmla="*/ 1 h 20"/>
                <a:gd name="T40" fmla="*/ 10 w 14"/>
                <a:gd name="T4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20">
                  <a:moveTo>
                    <a:pt x="10" y="4"/>
                  </a:moveTo>
                  <a:cubicBezTo>
                    <a:pt x="10" y="4"/>
                    <a:pt x="12" y="1"/>
                    <a:pt x="13" y="0"/>
                  </a:cubicBezTo>
                  <a:cubicBezTo>
                    <a:pt x="13" y="0"/>
                    <a:pt x="10" y="2"/>
                    <a:pt x="9" y="3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9" y="7"/>
                    <a:pt x="7" y="8"/>
                  </a:cubicBezTo>
                  <a:cubicBezTo>
                    <a:pt x="6" y="9"/>
                    <a:pt x="2" y="14"/>
                    <a:pt x="2" y="14"/>
                  </a:cubicBezTo>
                  <a:cubicBezTo>
                    <a:pt x="2" y="14"/>
                    <a:pt x="1" y="16"/>
                    <a:pt x="1" y="16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19"/>
                    <a:pt x="4" y="18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5" y="17"/>
                    <a:pt x="5" y="17"/>
                  </a:cubicBezTo>
                  <a:cubicBezTo>
                    <a:pt x="6" y="16"/>
                    <a:pt x="4" y="13"/>
                    <a:pt x="4" y="13"/>
                  </a:cubicBezTo>
                  <a:cubicBezTo>
                    <a:pt x="4" y="13"/>
                    <a:pt x="7" y="11"/>
                    <a:pt x="9" y="10"/>
                  </a:cubicBezTo>
                  <a:cubicBezTo>
                    <a:pt x="10" y="8"/>
                    <a:pt x="13" y="2"/>
                    <a:pt x="13" y="1"/>
                  </a:cubicBezTo>
                  <a:cubicBezTo>
                    <a:pt x="14" y="0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0351" y="5330825"/>
              <a:ext cx="79375" cy="195263"/>
            </a:xfrm>
            <a:custGeom>
              <a:avLst/>
              <a:gdLst>
                <a:gd name="T0" fmla="*/ 1 w 2"/>
                <a:gd name="T1" fmla="*/ 2 h 5"/>
                <a:gd name="T2" fmla="*/ 2 w 2"/>
                <a:gd name="T3" fmla="*/ 5 h 5"/>
                <a:gd name="T4" fmla="*/ 2 w 2"/>
                <a:gd name="T5" fmla="*/ 3 h 5"/>
                <a:gd name="T6" fmla="*/ 2 w 2"/>
                <a:gd name="T7" fmla="*/ 0 h 5"/>
                <a:gd name="T8" fmla="*/ 0 w 2"/>
                <a:gd name="T9" fmla="*/ 0 h 5"/>
                <a:gd name="T10" fmla="*/ 1 w 2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1" y="2"/>
                  </a:moveTo>
                  <a:cubicBezTo>
                    <a:pt x="1" y="2"/>
                    <a:pt x="2" y="4"/>
                    <a:pt x="2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55101" y="4552950"/>
              <a:ext cx="352425" cy="544513"/>
            </a:xfrm>
            <a:custGeom>
              <a:avLst/>
              <a:gdLst>
                <a:gd name="T0" fmla="*/ 0 w 9"/>
                <a:gd name="T1" fmla="*/ 13 h 14"/>
                <a:gd name="T2" fmla="*/ 2 w 9"/>
                <a:gd name="T3" fmla="*/ 14 h 14"/>
                <a:gd name="T4" fmla="*/ 8 w 9"/>
                <a:gd name="T5" fmla="*/ 7 h 14"/>
                <a:gd name="T6" fmla="*/ 9 w 9"/>
                <a:gd name="T7" fmla="*/ 4 h 14"/>
                <a:gd name="T8" fmla="*/ 9 w 9"/>
                <a:gd name="T9" fmla="*/ 1 h 14"/>
                <a:gd name="T10" fmla="*/ 9 w 9"/>
                <a:gd name="T11" fmla="*/ 1 h 14"/>
                <a:gd name="T12" fmla="*/ 8 w 9"/>
                <a:gd name="T13" fmla="*/ 3 h 14"/>
                <a:gd name="T14" fmla="*/ 8 w 9"/>
                <a:gd name="T15" fmla="*/ 3 h 14"/>
                <a:gd name="T16" fmla="*/ 8 w 9"/>
                <a:gd name="T17" fmla="*/ 2 h 14"/>
                <a:gd name="T18" fmla="*/ 8 w 9"/>
                <a:gd name="T19" fmla="*/ 1 h 14"/>
                <a:gd name="T20" fmla="*/ 7 w 9"/>
                <a:gd name="T21" fmla="*/ 1 h 14"/>
                <a:gd name="T22" fmla="*/ 7 w 9"/>
                <a:gd name="T23" fmla="*/ 2 h 14"/>
                <a:gd name="T24" fmla="*/ 7 w 9"/>
                <a:gd name="T25" fmla="*/ 3 h 14"/>
                <a:gd name="T26" fmla="*/ 7 w 9"/>
                <a:gd name="T27" fmla="*/ 2 h 14"/>
                <a:gd name="T28" fmla="*/ 7 w 9"/>
                <a:gd name="T29" fmla="*/ 0 h 14"/>
                <a:gd name="T30" fmla="*/ 6 w 9"/>
                <a:gd name="T31" fmla="*/ 2 h 14"/>
                <a:gd name="T32" fmla="*/ 6 w 9"/>
                <a:gd name="T33" fmla="*/ 3 h 14"/>
                <a:gd name="T34" fmla="*/ 6 w 9"/>
                <a:gd name="T35" fmla="*/ 2 h 14"/>
                <a:gd name="T36" fmla="*/ 6 w 9"/>
                <a:gd name="T37" fmla="*/ 1 h 14"/>
                <a:gd name="T38" fmla="*/ 5 w 9"/>
                <a:gd name="T39" fmla="*/ 3 h 14"/>
                <a:gd name="T40" fmla="*/ 5 w 9"/>
                <a:gd name="T41" fmla="*/ 4 h 14"/>
                <a:gd name="T42" fmla="*/ 5 w 9"/>
                <a:gd name="T43" fmla="*/ 4 h 14"/>
                <a:gd name="T44" fmla="*/ 5 w 9"/>
                <a:gd name="T45" fmla="*/ 5 h 14"/>
                <a:gd name="T46" fmla="*/ 4 w 9"/>
                <a:gd name="T47" fmla="*/ 4 h 14"/>
                <a:gd name="T48" fmla="*/ 4 w 9"/>
                <a:gd name="T49" fmla="*/ 5 h 14"/>
                <a:gd name="T50" fmla="*/ 6 w 9"/>
                <a:gd name="T51" fmla="*/ 7 h 14"/>
                <a:gd name="T52" fmla="*/ 6 w 9"/>
                <a:gd name="T53" fmla="*/ 7 h 14"/>
                <a:gd name="T54" fmla="*/ 3 w 9"/>
                <a:gd name="T55" fmla="*/ 9 h 14"/>
                <a:gd name="T56" fmla="*/ 1 w 9"/>
                <a:gd name="T57" fmla="*/ 10 h 14"/>
                <a:gd name="T58" fmla="*/ 0 w 9"/>
                <a:gd name="T5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14">
                  <a:moveTo>
                    <a:pt x="0" y="13"/>
                  </a:moveTo>
                  <a:cubicBezTo>
                    <a:pt x="0" y="13"/>
                    <a:pt x="0" y="14"/>
                    <a:pt x="2" y="14"/>
                  </a:cubicBezTo>
                  <a:cubicBezTo>
                    <a:pt x="2" y="14"/>
                    <a:pt x="8" y="9"/>
                    <a:pt x="8" y="7"/>
                  </a:cubicBezTo>
                  <a:cubicBezTo>
                    <a:pt x="8" y="7"/>
                    <a:pt x="9" y="5"/>
                    <a:pt x="9" y="4"/>
                  </a:cubicBezTo>
                  <a:cubicBezTo>
                    <a:pt x="9" y="4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6" y="0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4" y="5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4" y="8"/>
                    <a:pt x="3" y="9"/>
                  </a:cubicBezTo>
                  <a:cubicBezTo>
                    <a:pt x="3" y="9"/>
                    <a:pt x="1" y="10"/>
                    <a:pt x="1" y="10"/>
                  </a:cubicBezTo>
                  <a:cubicBezTo>
                    <a:pt x="0" y="10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4435475"/>
              <a:ext cx="469900" cy="546100"/>
            </a:xfrm>
            <a:custGeom>
              <a:avLst/>
              <a:gdLst>
                <a:gd name="T0" fmla="*/ 6 w 12"/>
                <a:gd name="T1" fmla="*/ 9 h 14"/>
                <a:gd name="T2" fmla="*/ 9 w 12"/>
                <a:gd name="T3" fmla="*/ 6 h 14"/>
                <a:gd name="T4" fmla="*/ 12 w 12"/>
                <a:gd name="T5" fmla="*/ 3 h 14"/>
                <a:gd name="T6" fmla="*/ 11 w 12"/>
                <a:gd name="T7" fmla="*/ 0 h 14"/>
                <a:gd name="T8" fmla="*/ 8 w 12"/>
                <a:gd name="T9" fmla="*/ 3 h 14"/>
                <a:gd name="T10" fmla="*/ 4 w 12"/>
                <a:gd name="T11" fmla="*/ 8 h 14"/>
                <a:gd name="T12" fmla="*/ 2 w 12"/>
                <a:gd name="T13" fmla="*/ 9 h 14"/>
                <a:gd name="T14" fmla="*/ 1 w 12"/>
                <a:gd name="T15" fmla="*/ 10 h 14"/>
                <a:gd name="T16" fmla="*/ 1 w 12"/>
                <a:gd name="T17" fmla="*/ 11 h 14"/>
                <a:gd name="T18" fmla="*/ 0 w 12"/>
                <a:gd name="T19" fmla="*/ 12 h 14"/>
                <a:gd name="T20" fmla="*/ 1 w 12"/>
                <a:gd name="T21" fmla="*/ 12 h 14"/>
                <a:gd name="T22" fmla="*/ 2 w 12"/>
                <a:gd name="T23" fmla="*/ 11 h 14"/>
                <a:gd name="T24" fmla="*/ 1 w 12"/>
                <a:gd name="T25" fmla="*/ 14 h 14"/>
                <a:gd name="T26" fmla="*/ 2 w 12"/>
                <a:gd name="T27" fmla="*/ 13 h 14"/>
                <a:gd name="T28" fmla="*/ 3 w 12"/>
                <a:gd name="T29" fmla="*/ 12 h 14"/>
                <a:gd name="T30" fmla="*/ 3 w 12"/>
                <a:gd name="T31" fmla="*/ 12 h 14"/>
                <a:gd name="T32" fmla="*/ 3 w 12"/>
                <a:gd name="T33" fmla="*/ 13 h 14"/>
                <a:gd name="T34" fmla="*/ 3 w 12"/>
                <a:gd name="T35" fmla="*/ 14 h 14"/>
                <a:gd name="T36" fmla="*/ 4 w 12"/>
                <a:gd name="T37" fmla="*/ 12 h 14"/>
                <a:gd name="T38" fmla="*/ 6 w 12"/>
                <a:gd name="T39" fmla="*/ 11 h 14"/>
                <a:gd name="T40" fmla="*/ 7 w 12"/>
                <a:gd name="T41" fmla="*/ 13 h 14"/>
                <a:gd name="T42" fmla="*/ 7 w 12"/>
                <a:gd name="T43" fmla="*/ 13 h 14"/>
                <a:gd name="T44" fmla="*/ 7 w 12"/>
                <a:gd name="T45" fmla="*/ 10 h 14"/>
                <a:gd name="T46" fmla="*/ 6 w 12"/>
                <a:gd name="T4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" h="14">
                  <a:moveTo>
                    <a:pt x="6" y="9"/>
                  </a:moveTo>
                  <a:cubicBezTo>
                    <a:pt x="6" y="8"/>
                    <a:pt x="9" y="6"/>
                    <a:pt x="9" y="6"/>
                  </a:cubicBezTo>
                  <a:cubicBezTo>
                    <a:pt x="9" y="6"/>
                    <a:pt x="12" y="4"/>
                    <a:pt x="12" y="3"/>
                  </a:cubicBezTo>
                  <a:cubicBezTo>
                    <a:pt x="12" y="2"/>
                    <a:pt x="11" y="0"/>
                    <a:pt x="11" y="0"/>
                  </a:cubicBezTo>
                  <a:cubicBezTo>
                    <a:pt x="11" y="0"/>
                    <a:pt x="8" y="2"/>
                    <a:pt x="8" y="3"/>
                  </a:cubicBezTo>
                  <a:cubicBezTo>
                    <a:pt x="7" y="3"/>
                    <a:pt x="4" y="8"/>
                    <a:pt x="4" y="8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1" y="12"/>
                    <a:pt x="1" y="12"/>
                  </a:cubicBezTo>
                  <a:cubicBezTo>
                    <a:pt x="1" y="12"/>
                    <a:pt x="2" y="11"/>
                    <a:pt x="2" y="11"/>
                  </a:cubicBezTo>
                  <a:cubicBezTo>
                    <a:pt x="2" y="11"/>
                    <a:pt x="0" y="13"/>
                    <a:pt x="1" y="14"/>
                  </a:cubicBezTo>
                  <a:cubicBezTo>
                    <a:pt x="1" y="14"/>
                    <a:pt x="1" y="14"/>
                    <a:pt x="2" y="13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2"/>
                    <a:pt x="5" y="11"/>
                    <a:pt x="6" y="11"/>
                  </a:cubicBezTo>
                  <a:cubicBezTo>
                    <a:pt x="6" y="11"/>
                    <a:pt x="6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0"/>
                    <a:pt x="7" y="10"/>
                  </a:cubicBezTo>
                  <a:cubicBezTo>
                    <a:pt x="7" y="9"/>
                    <a:pt x="6" y="9"/>
                    <a:pt x="6" y="9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4776" y="4513263"/>
              <a:ext cx="352425" cy="468313"/>
            </a:xfrm>
            <a:custGeom>
              <a:avLst/>
              <a:gdLst>
                <a:gd name="T0" fmla="*/ 6 w 9"/>
                <a:gd name="T1" fmla="*/ 4 h 12"/>
                <a:gd name="T2" fmla="*/ 9 w 9"/>
                <a:gd name="T3" fmla="*/ 1 h 12"/>
                <a:gd name="T4" fmla="*/ 9 w 9"/>
                <a:gd name="T5" fmla="*/ 0 h 12"/>
                <a:gd name="T6" fmla="*/ 7 w 9"/>
                <a:gd name="T7" fmla="*/ 2 h 12"/>
                <a:gd name="T8" fmla="*/ 2 w 9"/>
                <a:gd name="T9" fmla="*/ 6 h 12"/>
                <a:gd name="T10" fmla="*/ 3 w 9"/>
                <a:gd name="T11" fmla="*/ 8 h 12"/>
                <a:gd name="T12" fmla="*/ 1 w 9"/>
                <a:gd name="T13" fmla="*/ 10 h 12"/>
                <a:gd name="T14" fmla="*/ 0 w 9"/>
                <a:gd name="T15" fmla="*/ 12 h 12"/>
                <a:gd name="T16" fmla="*/ 1 w 9"/>
                <a:gd name="T17" fmla="*/ 10 h 12"/>
                <a:gd name="T18" fmla="*/ 3 w 9"/>
                <a:gd name="T19" fmla="*/ 9 h 12"/>
                <a:gd name="T20" fmla="*/ 4 w 9"/>
                <a:gd name="T21" fmla="*/ 11 h 12"/>
                <a:gd name="T22" fmla="*/ 4 w 9"/>
                <a:gd name="T23" fmla="*/ 11 h 12"/>
                <a:gd name="T24" fmla="*/ 4 w 9"/>
                <a:gd name="T25" fmla="*/ 8 h 12"/>
                <a:gd name="T26" fmla="*/ 3 w 9"/>
                <a:gd name="T27" fmla="*/ 7 h 12"/>
                <a:gd name="T28" fmla="*/ 6 w 9"/>
                <a:gd name="T2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2">
                  <a:moveTo>
                    <a:pt x="6" y="4"/>
                  </a:moveTo>
                  <a:cubicBezTo>
                    <a:pt x="6" y="4"/>
                    <a:pt x="9" y="2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7" y="2"/>
                    <a:pt x="3" y="6"/>
                    <a:pt x="2" y="6"/>
                  </a:cubicBezTo>
                  <a:cubicBezTo>
                    <a:pt x="2" y="6"/>
                    <a:pt x="3" y="7"/>
                    <a:pt x="3" y="8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2"/>
                    <a:pt x="1" y="10"/>
                    <a:pt x="1" y="10"/>
                  </a:cubicBezTo>
                  <a:cubicBezTo>
                    <a:pt x="1" y="10"/>
                    <a:pt x="2" y="9"/>
                    <a:pt x="3" y="9"/>
                  </a:cubicBezTo>
                  <a:cubicBezTo>
                    <a:pt x="3" y="9"/>
                    <a:pt x="3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3" y="6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72576" y="4591050"/>
              <a:ext cx="117475" cy="233363"/>
            </a:xfrm>
            <a:custGeom>
              <a:avLst/>
              <a:gdLst>
                <a:gd name="T0" fmla="*/ 2 w 3"/>
                <a:gd name="T1" fmla="*/ 5 h 6"/>
                <a:gd name="T2" fmla="*/ 3 w 3"/>
                <a:gd name="T3" fmla="*/ 3 h 6"/>
                <a:gd name="T4" fmla="*/ 3 w 3"/>
                <a:gd name="T5" fmla="*/ 1 h 6"/>
                <a:gd name="T6" fmla="*/ 3 w 3"/>
                <a:gd name="T7" fmla="*/ 0 h 6"/>
                <a:gd name="T8" fmla="*/ 2 w 3"/>
                <a:gd name="T9" fmla="*/ 2 h 6"/>
                <a:gd name="T10" fmla="*/ 2 w 3"/>
                <a:gd name="T11" fmla="*/ 3 h 6"/>
                <a:gd name="T12" fmla="*/ 2 w 3"/>
                <a:gd name="T13" fmla="*/ 3 h 6"/>
                <a:gd name="T14" fmla="*/ 2 w 3"/>
                <a:gd name="T15" fmla="*/ 4 h 6"/>
                <a:gd name="T16" fmla="*/ 1 w 3"/>
                <a:gd name="T17" fmla="*/ 3 h 6"/>
                <a:gd name="T18" fmla="*/ 1 w 3"/>
                <a:gd name="T19" fmla="*/ 4 h 6"/>
                <a:gd name="T20" fmla="*/ 3 w 3"/>
                <a:gd name="T21" fmla="*/ 6 h 6"/>
                <a:gd name="T22" fmla="*/ 2 w 3"/>
                <a:gd name="T2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6">
                  <a:moveTo>
                    <a:pt x="2" y="5"/>
                  </a:moveTo>
                  <a:cubicBezTo>
                    <a:pt x="2" y="5"/>
                    <a:pt x="3" y="4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1" y="4"/>
                    <a:pt x="2" y="6"/>
                    <a:pt x="3" y="6"/>
                  </a:cubicBezTo>
                  <a:cubicBezTo>
                    <a:pt x="3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55101" y="4824413"/>
              <a:ext cx="314325" cy="157163"/>
            </a:xfrm>
            <a:custGeom>
              <a:avLst/>
              <a:gdLst>
                <a:gd name="T0" fmla="*/ 3 w 8"/>
                <a:gd name="T1" fmla="*/ 3 h 4"/>
                <a:gd name="T2" fmla="*/ 7 w 8"/>
                <a:gd name="T3" fmla="*/ 0 h 4"/>
                <a:gd name="T4" fmla="*/ 8 w 8"/>
                <a:gd name="T5" fmla="*/ 0 h 4"/>
                <a:gd name="T6" fmla="*/ 6 w 8"/>
                <a:gd name="T7" fmla="*/ 0 h 4"/>
                <a:gd name="T8" fmla="*/ 6 w 8"/>
                <a:gd name="T9" fmla="*/ 0 h 4"/>
                <a:gd name="T10" fmla="*/ 3 w 8"/>
                <a:gd name="T11" fmla="*/ 2 h 4"/>
                <a:gd name="T12" fmla="*/ 1 w 8"/>
                <a:gd name="T13" fmla="*/ 3 h 4"/>
                <a:gd name="T14" fmla="*/ 0 w 8"/>
                <a:gd name="T15" fmla="*/ 4 h 4"/>
                <a:gd name="T16" fmla="*/ 3 w 8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3" y="3"/>
                  </a:moveTo>
                  <a:cubicBezTo>
                    <a:pt x="4" y="2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1" y="3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1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07526" y="4591050"/>
              <a:ext cx="0" cy="396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90051" y="4552950"/>
              <a:ext cx="39688" cy="7778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0"/>
                    <a:pt x="1" y="0"/>
                  </a:cubicBezTo>
                  <a:cubicBezTo>
                    <a:pt x="1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9738" y="4552950"/>
              <a:ext cx="39688" cy="777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62876" y="4981575"/>
              <a:ext cx="939800" cy="895350"/>
            </a:xfrm>
            <a:custGeom>
              <a:avLst/>
              <a:gdLst>
                <a:gd name="T0" fmla="*/ 15 w 24"/>
                <a:gd name="T1" fmla="*/ 14 h 23"/>
                <a:gd name="T2" fmla="*/ 10 w 24"/>
                <a:gd name="T3" fmla="*/ 18 h 23"/>
                <a:gd name="T4" fmla="*/ 10 w 24"/>
                <a:gd name="T5" fmla="*/ 18 h 23"/>
                <a:gd name="T6" fmla="*/ 8 w 24"/>
                <a:gd name="T7" fmla="*/ 18 h 23"/>
                <a:gd name="T8" fmla="*/ 6 w 24"/>
                <a:gd name="T9" fmla="*/ 19 h 23"/>
                <a:gd name="T10" fmla="*/ 11 w 24"/>
                <a:gd name="T11" fmla="*/ 23 h 23"/>
                <a:gd name="T12" fmla="*/ 14 w 24"/>
                <a:gd name="T13" fmla="*/ 21 h 23"/>
                <a:gd name="T14" fmla="*/ 24 w 24"/>
                <a:gd name="T15" fmla="*/ 14 h 23"/>
                <a:gd name="T16" fmla="*/ 24 w 24"/>
                <a:gd name="T17" fmla="*/ 11 h 23"/>
                <a:gd name="T18" fmla="*/ 12 w 24"/>
                <a:gd name="T19" fmla="*/ 4 h 23"/>
                <a:gd name="T20" fmla="*/ 3 w 24"/>
                <a:gd name="T21" fmla="*/ 1 h 23"/>
                <a:gd name="T22" fmla="*/ 6 w 24"/>
                <a:gd name="T23" fmla="*/ 11 h 23"/>
                <a:gd name="T24" fmla="*/ 13 w 24"/>
                <a:gd name="T25" fmla="*/ 13 h 23"/>
                <a:gd name="T26" fmla="*/ 15 w 24"/>
                <a:gd name="T2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3">
                  <a:moveTo>
                    <a:pt x="15" y="14"/>
                  </a:moveTo>
                  <a:cubicBezTo>
                    <a:pt x="15" y="14"/>
                    <a:pt x="11" y="17"/>
                    <a:pt x="10" y="18"/>
                  </a:cubicBezTo>
                  <a:cubicBezTo>
                    <a:pt x="9" y="18"/>
                    <a:pt x="10" y="18"/>
                    <a:pt x="10" y="18"/>
                  </a:cubicBezTo>
                  <a:cubicBezTo>
                    <a:pt x="10" y="18"/>
                    <a:pt x="8" y="18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7" y="23"/>
                    <a:pt x="11" y="23"/>
                  </a:cubicBezTo>
                  <a:cubicBezTo>
                    <a:pt x="11" y="23"/>
                    <a:pt x="13" y="21"/>
                    <a:pt x="14" y="21"/>
                  </a:cubicBezTo>
                  <a:cubicBezTo>
                    <a:pt x="15" y="20"/>
                    <a:pt x="23" y="15"/>
                    <a:pt x="24" y="14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3" y="11"/>
                    <a:pt x="13" y="5"/>
                    <a:pt x="12" y="4"/>
                  </a:cubicBezTo>
                  <a:cubicBezTo>
                    <a:pt x="12" y="3"/>
                    <a:pt x="6" y="0"/>
                    <a:pt x="3" y="1"/>
                  </a:cubicBezTo>
                  <a:cubicBezTo>
                    <a:pt x="3" y="1"/>
                    <a:pt x="0" y="8"/>
                    <a:pt x="6" y="11"/>
                  </a:cubicBezTo>
                  <a:cubicBezTo>
                    <a:pt x="6" y="11"/>
                    <a:pt x="10" y="13"/>
                    <a:pt x="13" y="13"/>
                  </a:cubicBezTo>
                  <a:cubicBezTo>
                    <a:pt x="13" y="13"/>
                    <a:pt x="14" y="13"/>
                    <a:pt x="15" y="1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0351" y="4318000"/>
              <a:ext cx="1254125" cy="935038"/>
            </a:xfrm>
            <a:custGeom>
              <a:avLst/>
              <a:gdLst>
                <a:gd name="T0" fmla="*/ 5 w 32"/>
                <a:gd name="T1" fmla="*/ 20 h 24"/>
                <a:gd name="T2" fmla="*/ 7 w 32"/>
                <a:gd name="T3" fmla="*/ 20 h 24"/>
                <a:gd name="T4" fmla="*/ 12 w 32"/>
                <a:gd name="T5" fmla="*/ 23 h 24"/>
                <a:gd name="T6" fmla="*/ 14 w 32"/>
                <a:gd name="T7" fmla="*/ 24 h 24"/>
                <a:gd name="T8" fmla="*/ 15 w 32"/>
                <a:gd name="T9" fmla="*/ 22 h 24"/>
                <a:gd name="T10" fmla="*/ 21 w 32"/>
                <a:gd name="T11" fmla="*/ 19 h 24"/>
                <a:gd name="T12" fmla="*/ 23 w 32"/>
                <a:gd name="T13" fmla="*/ 17 h 24"/>
                <a:gd name="T14" fmla="*/ 28 w 32"/>
                <a:gd name="T15" fmla="*/ 19 h 24"/>
                <a:gd name="T16" fmla="*/ 29 w 32"/>
                <a:gd name="T17" fmla="*/ 20 h 24"/>
                <a:gd name="T18" fmla="*/ 31 w 32"/>
                <a:gd name="T19" fmla="*/ 15 h 24"/>
                <a:gd name="T20" fmla="*/ 28 w 32"/>
                <a:gd name="T21" fmla="*/ 14 h 24"/>
                <a:gd name="T22" fmla="*/ 21 w 32"/>
                <a:gd name="T23" fmla="*/ 6 h 24"/>
                <a:gd name="T24" fmla="*/ 21 w 32"/>
                <a:gd name="T25" fmla="*/ 6 h 24"/>
                <a:gd name="T26" fmla="*/ 19 w 32"/>
                <a:gd name="T27" fmla="*/ 5 h 24"/>
                <a:gd name="T28" fmla="*/ 17 w 32"/>
                <a:gd name="T29" fmla="*/ 4 h 24"/>
                <a:gd name="T30" fmla="*/ 15 w 32"/>
                <a:gd name="T31" fmla="*/ 3 h 24"/>
                <a:gd name="T32" fmla="*/ 9 w 32"/>
                <a:gd name="T33" fmla="*/ 2 h 24"/>
                <a:gd name="T34" fmla="*/ 9 w 32"/>
                <a:gd name="T35" fmla="*/ 2 h 24"/>
                <a:gd name="T36" fmla="*/ 7 w 32"/>
                <a:gd name="T37" fmla="*/ 1 h 24"/>
                <a:gd name="T38" fmla="*/ 5 w 32"/>
                <a:gd name="T39" fmla="*/ 1 h 24"/>
                <a:gd name="T40" fmla="*/ 4 w 32"/>
                <a:gd name="T41" fmla="*/ 2 h 24"/>
                <a:gd name="T42" fmla="*/ 5 w 32"/>
                <a:gd name="T43" fmla="*/ 7 h 24"/>
                <a:gd name="T44" fmla="*/ 6 w 32"/>
                <a:gd name="T45" fmla="*/ 7 h 24"/>
                <a:gd name="T46" fmla="*/ 6 w 32"/>
                <a:gd name="T47" fmla="*/ 8 h 24"/>
                <a:gd name="T48" fmla="*/ 9 w 32"/>
                <a:gd name="T49" fmla="*/ 9 h 24"/>
                <a:gd name="T50" fmla="*/ 1 w 32"/>
                <a:gd name="T51" fmla="*/ 16 h 24"/>
                <a:gd name="T52" fmla="*/ 2 w 32"/>
                <a:gd name="T53" fmla="*/ 18 h 24"/>
                <a:gd name="T54" fmla="*/ 5 w 32"/>
                <a:gd name="T55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24">
                  <a:moveTo>
                    <a:pt x="5" y="20"/>
                  </a:moveTo>
                  <a:cubicBezTo>
                    <a:pt x="5" y="20"/>
                    <a:pt x="7" y="19"/>
                    <a:pt x="7" y="20"/>
                  </a:cubicBezTo>
                  <a:cubicBezTo>
                    <a:pt x="8" y="21"/>
                    <a:pt x="11" y="21"/>
                    <a:pt x="12" y="23"/>
                  </a:cubicBezTo>
                  <a:cubicBezTo>
                    <a:pt x="13" y="24"/>
                    <a:pt x="14" y="24"/>
                    <a:pt x="14" y="24"/>
                  </a:cubicBezTo>
                  <a:cubicBezTo>
                    <a:pt x="14" y="24"/>
                    <a:pt x="15" y="22"/>
                    <a:pt x="15" y="22"/>
                  </a:cubicBezTo>
                  <a:cubicBezTo>
                    <a:pt x="15" y="23"/>
                    <a:pt x="20" y="19"/>
                    <a:pt x="21" y="19"/>
                  </a:cubicBezTo>
                  <a:cubicBezTo>
                    <a:pt x="22" y="18"/>
                    <a:pt x="23" y="17"/>
                    <a:pt x="23" y="17"/>
                  </a:cubicBezTo>
                  <a:cubicBezTo>
                    <a:pt x="23" y="17"/>
                    <a:pt x="27" y="19"/>
                    <a:pt x="28" y="19"/>
                  </a:cubicBezTo>
                  <a:cubicBezTo>
                    <a:pt x="28" y="19"/>
                    <a:pt x="29" y="20"/>
                    <a:pt x="29" y="20"/>
                  </a:cubicBezTo>
                  <a:cubicBezTo>
                    <a:pt x="30" y="20"/>
                    <a:pt x="32" y="17"/>
                    <a:pt x="31" y="15"/>
                  </a:cubicBezTo>
                  <a:cubicBezTo>
                    <a:pt x="31" y="15"/>
                    <a:pt x="29" y="14"/>
                    <a:pt x="28" y="14"/>
                  </a:cubicBezTo>
                  <a:cubicBezTo>
                    <a:pt x="28" y="13"/>
                    <a:pt x="22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5" y="3"/>
                    <a:pt x="15" y="3"/>
                  </a:cubicBezTo>
                  <a:cubicBezTo>
                    <a:pt x="15" y="3"/>
                    <a:pt x="11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7" y="1"/>
                    <a:pt x="7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4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7" y="8"/>
                    <a:pt x="9" y="8"/>
                    <a:pt x="9" y="9"/>
                  </a:cubicBezTo>
                  <a:cubicBezTo>
                    <a:pt x="9" y="9"/>
                    <a:pt x="1" y="15"/>
                    <a:pt x="1" y="16"/>
                  </a:cubicBezTo>
                  <a:cubicBezTo>
                    <a:pt x="1" y="16"/>
                    <a:pt x="0" y="18"/>
                    <a:pt x="2" y="18"/>
                  </a:cubicBezTo>
                  <a:cubicBezTo>
                    <a:pt x="3" y="18"/>
                    <a:pt x="5" y="20"/>
                    <a:pt x="5" y="2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395788"/>
              <a:ext cx="352425" cy="468313"/>
            </a:xfrm>
            <a:custGeom>
              <a:avLst/>
              <a:gdLst>
                <a:gd name="T0" fmla="*/ 0 w 9"/>
                <a:gd name="T1" fmla="*/ 4 h 12"/>
                <a:gd name="T2" fmla="*/ 1 w 9"/>
                <a:gd name="T3" fmla="*/ 10 h 12"/>
                <a:gd name="T4" fmla="*/ 3 w 9"/>
                <a:gd name="T5" fmla="*/ 10 h 12"/>
                <a:gd name="T6" fmla="*/ 5 w 9"/>
                <a:gd name="T7" fmla="*/ 11 h 12"/>
                <a:gd name="T8" fmla="*/ 6 w 9"/>
                <a:gd name="T9" fmla="*/ 11 h 12"/>
                <a:gd name="T10" fmla="*/ 6 w 9"/>
                <a:gd name="T11" fmla="*/ 10 h 12"/>
                <a:gd name="T12" fmla="*/ 6 w 9"/>
                <a:gd name="T13" fmla="*/ 10 h 12"/>
                <a:gd name="T14" fmla="*/ 7 w 9"/>
                <a:gd name="T15" fmla="*/ 10 h 12"/>
                <a:gd name="T16" fmla="*/ 8 w 9"/>
                <a:gd name="T17" fmla="*/ 9 h 12"/>
                <a:gd name="T18" fmla="*/ 8 w 9"/>
                <a:gd name="T19" fmla="*/ 7 h 12"/>
                <a:gd name="T20" fmla="*/ 9 w 9"/>
                <a:gd name="T21" fmla="*/ 6 h 12"/>
                <a:gd name="T22" fmla="*/ 8 w 9"/>
                <a:gd name="T23" fmla="*/ 3 h 12"/>
                <a:gd name="T24" fmla="*/ 2 w 9"/>
                <a:gd name="T25" fmla="*/ 2 h 12"/>
                <a:gd name="T26" fmla="*/ 1 w 9"/>
                <a:gd name="T27" fmla="*/ 4 h 12"/>
                <a:gd name="T28" fmla="*/ 0 w 9"/>
                <a:gd name="T2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2">
                  <a:moveTo>
                    <a:pt x="0" y="4"/>
                  </a:moveTo>
                  <a:cubicBezTo>
                    <a:pt x="0" y="4"/>
                    <a:pt x="0" y="9"/>
                    <a:pt x="1" y="10"/>
                  </a:cubicBezTo>
                  <a:cubicBezTo>
                    <a:pt x="1" y="10"/>
                    <a:pt x="2" y="10"/>
                    <a:pt x="3" y="10"/>
                  </a:cubicBezTo>
                  <a:cubicBezTo>
                    <a:pt x="3" y="10"/>
                    <a:pt x="4" y="12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7" y="9"/>
                    <a:pt x="8" y="10"/>
                    <a:pt x="8" y="9"/>
                  </a:cubicBezTo>
                  <a:cubicBezTo>
                    <a:pt x="8" y="9"/>
                    <a:pt x="8" y="7"/>
                    <a:pt x="8" y="7"/>
                  </a:cubicBezTo>
                  <a:cubicBezTo>
                    <a:pt x="8" y="7"/>
                    <a:pt x="9" y="6"/>
                    <a:pt x="9" y="6"/>
                  </a:cubicBezTo>
                  <a:cubicBezTo>
                    <a:pt x="9" y="6"/>
                    <a:pt x="9" y="5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2" y="2"/>
                    <a:pt x="1" y="2"/>
                    <a:pt x="1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20038" y="5721350"/>
              <a:ext cx="234950" cy="388938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4 h 10"/>
                <a:gd name="T4" fmla="*/ 1 w 6"/>
                <a:gd name="T5" fmla="*/ 4 h 10"/>
                <a:gd name="T6" fmla="*/ 4 w 6"/>
                <a:gd name="T7" fmla="*/ 10 h 10"/>
                <a:gd name="T8" fmla="*/ 5 w 6"/>
                <a:gd name="T9" fmla="*/ 10 h 10"/>
                <a:gd name="T10" fmla="*/ 4 w 6"/>
                <a:gd name="T11" fmla="*/ 6 h 10"/>
                <a:gd name="T12" fmla="*/ 5 w 6"/>
                <a:gd name="T13" fmla="*/ 4 h 10"/>
                <a:gd name="T14" fmla="*/ 2 w 6"/>
                <a:gd name="T15" fmla="*/ 0 h 10"/>
                <a:gd name="T16" fmla="*/ 0 w 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0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8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9"/>
                    <a:pt x="4" y="7"/>
                    <a:pt x="4" y="6"/>
                  </a:cubicBezTo>
                  <a:cubicBezTo>
                    <a:pt x="4" y="6"/>
                    <a:pt x="6" y="4"/>
                    <a:pt x="5" y="4"/>
                  </a:cubicBezTo>
                  <a:cubicBezTo>
                    <a:pt x="5" y="3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513263"/>
              <a:ext cx="312738" cy="311150"/>
            </a:xfrm>
            <a:custGeom>
              <a:avLst/>
              <a:gdLst>
                <a:gd name="T0" fmla="*/ 7 w 8"/>
                <a:gd name="T1" fmla="*/ 4 h 8"/>
                <a:gd name="T2" fmla="*/ 8 w 8"/>
                <a:gd name="T3" fmla="*/ 2 h 8"/>
                <a:gd name="T4" fmla="*/ 7 w 8"/>
                <a:gd name="T5" fmla="*/ 0 h 8"/>
                <a:gd name="T6" fmla="*/ 5 w 8"/>
                <a:gd name="T7" fmla="*/ 3 h 8"/>
                <a:gd name="T8" fmla="*/ 4 w 8"/>
                <a:gd name="T9" fmla="*/ 2 h 8"/>
                <a:gd name="T10" fmla="*/ 4 w 8"/>
                <a:gd name="T11" fmla="*/ 4 h 8"/>
                <a:gd name="T12" fmla="*/ 3 w 8"/>
                <a:gd name="T13" fmla="*/ 4 h 8"/>
                <a:gd name="T14" fmla="*/ 3 w 8"/>
                <a:gd name="T15" fmla="*/ 5 h 8"/>
                <a:gd name="T16" fmla="*/ 0 w 8"/>
                <a:gd name="T17" fmla="*/ 5 h 8"/>
                <a:gd name="T18" fmla="*/ 0 w 8"/>
                <a:gd name="T19" fmla="*/ 5 h 8"/>
                <a:gd name="T20" fmla="*/ 2 w 8"/>
                <a:gd name="T21" fmla="*/ 6 h 8"/>
                <a:gd name="T22" fmla="*/ 5 w 8"/>
                <a:gd name="T23" fmla="*/ 8 h 8"/>
                <a:gd name="T24" fmla="*/ 5 w 8"/>
                <a:gd name="T25" fmla="*/ 7 h 8"/>
                <a:gd name="T26" fmla="*/ 6 w 8"/>
                <a:gd name="T27" fmla="*/ 6 h 8"/>
                <a:gd name="T28" fmla="*/ 7 w 8"/>
                <a:gd name="T29" fmla="*/ 5 h 8"/>
                <a:gd name="T30" fmla="*/ 8 w 8"/>
                <a:gd name="T31" fmla="*/ 6 h 8"/>
                <a:gd name="T32" fmla="*/ 8 w 8"/>
                <a:gd name="T33" fmla="*/ 5 h 8"/>
                <a:gd name="T34" fmla="*/ 8 w 8"/>
                <a:gd name="T35" fmla="*/ 5 h 8"/>
                <a:gd name="T36" fmla="*/ 7 w 8"/>
                <a:gd name="T3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8">
                  <a:moveTo>
                    <a:pt x="7" y="4"/>
                  </a:moveTo>
                  <a:cubicBezTo>
                    <a:pt x="7" y="3"/>
                    <a:pt x="8" y="2"/>
                    <a:pt x="8" y="2"/>
                  </a:cubicBezTo>
                  <a:cubicBezTo>
                    <a:pt x="8" y="2"/>
                    <a:pt x="7" y="0"/>
                    <a:pt x="7" y="0"/>
                  </a:cubicBezTo>
                  <a:cubicBezTo>
                    <a:pt x="6" y="0"/>
                    <a:pt x="5" y="3"/>
                    <a:pt x="5" y="3"/>
                  </a:cubicBezTo>
                  <a:cubicBezTo>
                    <a:pt x="5" y="3"/>
                    <a:pt x="4" y="1"/>
                    <a:pt x="4" y="2"/>
                  </a:cubicBezTo>
                  <a:cubicBezTo>
                    <a:pt x="4" y="2"/>
                    <a:pt x="2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7" y="5"/>
                    <a:pt x="7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7826" y="5526088"/>
              <a:ext cx="587375" cy="350838"/>
            </a:xfrm>
            <a:custGeom>
              <a:avLst/>
              <a:gdLst>
                <a:gd name="T0" fmla="*/ 4 w 15"/>
                <a:gd name="T1" fmla="*/ 4 h 9"/>
                <a:gd name="T2" fmla="*/ 4 w 15"/>
                <a:gd name="T3" fmla="*/ 4 h 9"/>
                <a:gd name="T4" fmla="*/ 2 w 15"/>
                <a:gd name="T5" fmla="*/ 4 h 9"/>
                <a:gd name="T6" fmla="*/ 0 w 15"/>
                <a:gd name="T7" fmla="*/ 5 h 9"/>
                <a:gd name="T8" fmla="*/ 5 w 15"/>
                <a:gd name="T9" fmla="*/ 9 h 9"/>
                <a:gd name="T10" fmla="*/ 7 w 15"/>
                <a:gd name="T11" fmla="*/ 7 h 9"/>
                <a:gd name="T12" fmla="*/ 2 w 15"/>
                <a:gd name="T13" fmla="*/ 5 h 9"/>
                <a:gd name="T14" fmla="*/ 6 w 15"/>
                <a:gd name="T15" fmla="*/ 6 h 9"/>
                <a:gd name="T16" fmla="*/ 4 w 15"/>
                <a:gd name="T17" fmla="*/ 5 h 9"/>
                <a:gd name="T18" fmla="*/ 4 w 15"/>
                <a:gd name="T19" fmla="*/ 4 h 9"/>
                <a:gd name="T20" fmla="*/ 9 w 15"/>
                <a:gd name="T21" fmla="*/ 2 h 9"/>
                <a:gd name="T22" fmla="*/ 15 w 15"/>
                <a:gd name="T23" fmla="*/ 0 h 9"/>
                <a:gd name="T24" fmla="*/ 8 w 15"/>
                <a:gd name="T25" fmla="*/ 0 h 9"/>
                <a:gd name="T26" fmla="*/ 4 w 15"/>
                <a:gd name="T2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9">
                  <a:moveTo>
                    <a:pt x="4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1" y="9"/>
                    <a:pt x="5" y="9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5" y="7"/>
                    <a:pt x="3" y="6"/>
                    <a:pt x="2" y="5"/>
                  </a:cubicBezTo>
                  <a:cubicBezTo>
                    <a:pt x="2" y="5"/>
                    <a:pt x="5" y="6"/>
                    <a:pt x="6" y="6"/>
                  </a:cubicBezTo>
                  <a:cubicBezTo>
                    <a:pt x="6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7" y="2"/>
                    <a:pt x="9" y="2"/>
                  </a:cubicBezTo>
                  <a:cubicBezTo>
                    <a:pt x="12" y="2"/>
                    <a:pt x="15" y="0"/>
                    <a:pt x="15" y="0"/>
                  </a:cubicBezTo>
                  <a:cubicBezTo>
                    <a:pt x="15" y="0"/>
                    <a:pt x="11" y="0"/>
                    <a:pt x="8" y="0"/>
                  </a:cubicBezTo>
                  <a:cubicBezTo>
                    <a:pt x="8" y="0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02563" y="5059363"/>
              <a:ext cx="704850" cy="466725"/>
            </a:xfrm>
            <a:custGeom>
              <a:avLst/>
              <a:gdLst>
                <a:gd name="T0" fmla="*/ 5 w 18"/>
                <a:gd name="T1" fmla="*/ 9 h 12"/>
                <a:gd name="T2" fmla="*/ 12 w 18"/>
                <a:gd name="T3" fmla="*/ 11 h 12"/>
                <a:gd name="T4" fmla="*/ 13 w 18"/>
                <a:gd name="T5" fmla="*/ 12 h 12"/>
                <a:gd name="T6" fmla="*/ 18 w 18"/>
                <a:gd name="T7" fmla="*/ 11 h 12"/>
                <a:gd name="T8" fmla="*/ 13 w 18"/>
                <a:gd name="T9" fmla="*/ 7 h 12"/>
                <a:gd name="T10" fmla="*/ 7 w 18"/>
                <a:gd name="T11" fmla="*/ 9 h 12"/>
                <a:gd name="T12" fmla="*/ 13 w 18"/>
                <a:gd name="T13" fmla="*/ 6 h 12"/>
                <a:gd name="T14" fmla="*/ 12 w 18"/>
                <a:gd name="T15" fmla="*/ 6 h 12"/>
                <a:gd name="T16" fmla="*/ 6 w 18"/>
                <a:gd name="T17" fmla="*/ 6 h 12"/>
                <a:gd name="T18" fmla="*/ 9 w 18"/>
                <a:gd name="T19" fmla="*/ 4 h 12"/>
                <a:gd name="T20" fmla="*/ 10 w 18"/>
                <a:gd name="T21" fmla="*/ 3 h 12"/>
                <a:gd name="T22" fmla="*/ 3 w 18"/>
                <a:gd name="T23" fmla="*/ 3 h 12"/>
                <a:gd name="T24" fmla="*/ 7 w 18"/>
                <a:gd name="T25" fmla="*/ 2 h 12"/>
                <a:gd name="T26" fmla="*/ 3 w 18"/>
                <a:gd name="T27" fmla="*/ 2 h 12"/>
                <a:gd name="T28" fmla="*/ 5 w 18"/>
                <a:gd name="T29" fmla="*/ 1 h 12"/>
                <a:gd name="T30" fmla="*/ 2 w 18"/>
                <a:gd name="T31" fmla="*/ 0 h 12"/>
                <a:gd name="T32" fmla="*/ 5 w 18"/>
                <a:gd name="T3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2">
                  <a:moveTo>
                    <a:pt x="5" y="9"/>
                  </a:moveTo>
                  <a:cubicBezTo>
                    <a:pt x="5" y="9"/>
                    <a:pt x="9" y="11"/>
                    <a:pt x="12" y="11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4" y="11"/>
                    <a:pt x="17" y="11"/>
                    <a:pt x="18" y="11"/>
                  </a:cubicBezTo>
                  <a:cubicBezTo>
                    <a:pt x="18" y="11"/>
                    <a:pt x="15" y="7"/>
                    <a:pt x="13" y="7"/>
                  </a:cubicBezTo>
                  <a:cubicBezTo>
                    <a:pt x="11" y="7"/>
                    <a:pt x="7" y="9"/>
                    <a:pt x="7" y="9"/>
                  </a:cubicBezTo>
                  <a:cubicBezTo>
                    <a:pt x="7" y="9"/>
                    <a:pt x="10" y="6"/>
                    <a:pt x="13" y="6"/>
                  </a:cubicBezTo>
                  <a:cubicBezTo>
                    <a:pt x="15" y="6"/>
                    <a:pt x="12" y="6"/>
                    <a:pt x="12" y="6"/>
                  </a:cubicBezTo>
                  <a:cubicBezTo>
                    <a:pt x="12" y="6"/>
                    <a:pt x="8" y="5"/>
                    <a:pt x="6" y="6"/>
                  </a:cubicBezTo>
                  <a:cubicBezTo>
                    <a:pt x="6" y="6"/>
                    <a:pt x="8" y="5"/>
                    <a:pt x="9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3"/>
                    <a:pt x="4" y="3"/>
                    <a:pt x="3" y="3"/>
                  </a:cubicBezTo>
                  <a:cubicBezTo>
                    <a:pt x="3" y="3"/>
                    <a:pt x="6" y="2"/>
                    <a:pt x="7" y="2"/>
                  </a:cubicBezTo>
                  <a:cubicBezTo>
                    <a:pt x="7" y="1"/>
                    <a:pt x="3" y="2"/>
                    <a:pt x="3" y="2"/>
                  </a:cubicBezTo>
                  <a:cubicBezTo>
                    <a:pt x="3" y="2"/>
                    <a:pt x="6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2"/>
                    <a:pt x="0" y="7"/>
                    <a:pt x="5" y="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37513" y="4395788"/>
              <a:ext cx="430213" cy="350838"/>
            </a:xfrm>
            <a:custGeom>
              <a:avLst/>
              <a:gdLst>
                <a:gd name="T0" fmla="*/ 5 w 11"/>
                <a:gd name="T1" fmla="*/ 5 h 9"/>
                <a:gd name="T2" fmla="*/ 7 w 11"/>
                <a:gd name="T3" fmla="*/ 4 h 9"/>
                <a:gd name="T4" fmla="*/ 4 w 11"/>
                <a:gd name="T5" fmla="*/ 4 h 9"/>
                <a:gd name="T6" fmla="*/ 4 w 11"/>
                <a:gd name="T7" fmla="*/ 2 h 9"/>
                <a:gd name="T8" fmla="*/ 4 w 11"/>
                <a:gd name="T9" fmla="*/ 3 h 9"/>
                <a:gd name="T10" fmla="*/ 2 w 11"/>
                <a:gd name="T11" fmla="*/ 0 h 9"/>
                <a:gd name="T12" fmla="*/ 3 w 11"/>
                <a:gd name="T13" fmla="*/ 4 h 9"/>
                <a:gd name="T14" fmla="*/ 0 w 11"/>
                <a:gd name="T15" fmla="*/ 4 h 9"/>
                <a:gd name="T16" fmla="*/ 1 w 11"/>
                <a:gd name="T17" fmla="*/ 5 h 9"/>
                <a:gd name="T18" fmla="*/ 2 w 11"/>
                <a:gd name="T19" fmla="*/ 5 h 9"/>
                <a:gd name="T20" fmla="*/ 2 w 11"/>
                <a:gd name="T21" fmla="*/ 6 h 9"/>
                <a:gd name="T22" fmla="*/ 5 w 11"/>
                <a:gd name="T23" fmla="*/ 7 h 9"/>
                <a:gd name="T24" fmla="*/ 4 w 11"/>
                <a:gd name="T25" fmla="*/ 8 h 9"/>
                <a:gd name="T26" fmla="*/ 5 w 11"/>
                <a:gd name="T27" fmla="*/ 7 h 9"/>
                <a:gd name="T28" fmla="*/ 11 w 11"/>
                <a:gd name="T29" fmla="*/ 9 h 9"/>
                <a:gd name="T30" fmla="*/ 5 w 11"/>
                <a:gd name="T3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9">
                  <a:moveTo>
                    <a:pt x="5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4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0"/>
                    <a:pt x="2" y="0"/>
                  </a:cubicBezTo>
                  <a:cubicBezTo>
                    <a:pt x="2" y="0"/>
                    <a:pt x="3" y="3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3" y="6"/>
                    <a:pt x="5" y="6"/>
                    <a:pt x="5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11" y="9"/>
                    <a:pt x="11" y="9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4676" y="4435475"/>
              <a:ext cx="38100" cy="396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72463" y="4435475"/>
              <a:ext cx="782638" cy="817563"/>
            </a:xfrm>
            <a:custGeom>
              <a:avLst/>
              <a:gdLst>
                <a:gd name="T0" fmla="*/ 17 w 20"/>
                <a:gd name="T1" fmla="*/ 14 h 21"/>
                <a:gd name="T2" fmla="*/ 16 w 20"/>
                <a:gd name="T3" fmla="*/ 13 h 21"/>
                <a:gd name="T4" fmla="*/ 17 w 20"/>
                <a:gd name="T5" fmla="*/ 11 h 21"/>
                <a:gd name="T6" fmla="*/ 14 w 20"/>
                <a:gd name="T7" fmla="*/ 12 h 21"/>
                <a:gd name="T8" fmla="*/ 14 w 20"/>
                <a:gd name="T9" fmla="*/ 12 h 21"/>
                <a:gd name="T10" fmla="*/ 14 w 20"/>
                <a:gd name="T11" fmla="*/ 9 h 21"/>
                <a:gd name="T12" fmla="*/ 13 w 20"/>
                <a:gd name="T13" fmla="*/ 8 h 21"/>
                <a:gd name="T14" fmla="*/ 12 w 20"/>
                <a:gd name="T15" fmla="*/ 3 h 21"/>
                <a:gd name="T16" fmla="*/ 12 w 20"/>
                <a:gd name="T17" fmla="*/ 3 h 21"/>
                <a:gd name="T18" fmla="*/ 11 w 20"/>
                <a:gd name="T19" fmla="*/ 7 h 21"/>
                <a:gd name="T20" fmla="*/ 10 w 20"/>
                <a:gd name="T21" fmla="*/ 6 h 21"/>
                <a:gd name="T22" fmla="*/ 11 w 20"/>
                <a:gd name="T23" fmla="*/ 8 h 21"/>
                <a:gd name="T24" fmla="*/ 10 w 20"/>
                <a:gd name="T25" fmla="*/ 9 h 21"/>
                <a:gd name="T26" fmla="*/ 5 w 20"/>
                <a:gd name="T27" fmla="*/ 0 h 21"/>
                <a:gd name="T28" fmla="*/ 4 w 20"/>
                <a:gd name="T29" fmla="*/ 0 h 21"/>
                <a:gd name="T30" fmla="*/ 9 w 20"/>
                <a:gd name="T31" fmla="*/ 10 h 21"/>
                <a:gd name="T32" fmla="*/ 11 w 20"/>
                <a:gd name="T33" fmla="*/ 10 h 21"/>
                <a:gd name="T34" fmla="*/ 12 w 20"/>
                <a:gd name="T35" fmla="*/ 11 h 21"/>
                <a:gd name="T36" fmla="*/ 7 w 20"/>
                <a:gd name="T37" fmla="*/ 16 h 21"/>
                <a:gd name="T38" fmla="*/ 3 w 20"/>
                <a:gd name="T39" fmla="*/ 18 h 21"/>
                <a:gd name="T40" fmla="*/ 2 w 20"/>
                <a:gd name="T41" fmla="*/ 10 h 21"/>
                <a:gd name="T42" fmla="*/ 1 w 20"/>
                <a:gd name="T43" fmla="*/ 17 h 21"/>
                <a:gd name="T44" fmla="*/ 1 w 20"/>
                <a:gd name="T45" fmla="*/ 11 h 21"/>
                <a:gd name="T46" fmla="*/ 0 w 20"/>
                <a:gd name="T47" fmla="*/ 18 h 21"/>
                <a:gd name="T48" fmla="*/ 2 w 20"/>
                <a:gd name="T49" fmla="*/ 20 h 21"/>
                <a:gd name="T50" fmla="*/ 4 w 20"/>
                <a:gd name="T51" fmla="*/ 21 h 21"/>
                <a:gd name="T52" fmla="*/ 5 w 20"/>
                <a:gd name="T53" fmla="*/ 19 h 21"/>
                <a:gd name="T54" fmla="*/ 11 w 20"/>
                <a:gd name="T55" fmla="*/ 16 h 21"/>
                <a:gd name="T56" fmla="*/ 13 w 20"/>
                <a:gd name="T57" fmla="*/ 14 h 21"/>
                <a:gd name="T58" fmla="*/ 18 w 20"/>
                <a:gd name="T59" fmla="*/ 16 h 21"/>
                <a:gd name="T60" fmla="*/ 18 w 20"/>
                <a:gd name="T61" fmla="*/ 16 h 21"/>
                <a:gd name="T62" fmla="*/ 20 w 20"/>
                <a:gd name="T63" fmla="*/ 14 h 21"/>
                <a:gd name="T64" fmla="*/ 17 w 20"/>
                <a:gd name="T6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" h="21">
                  <a:moveTo>
                    <a:pt x="17" y="14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9"/>
                    <a:pt x="14" y="9"/>
                    <a:pt x="14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4" y="7"/>
                    <a:pt x="4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7"/>
                    <a:pt x="8" y="9"/>
                    <a:pt x="9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2"/>
                    <a:pt x="8" y="15"/>
                    <a:pt x="7" y="16"/>
                  </a:cubicBezTo>
                  <a:cubicBezTo>
                    <a:pt x="6" y="17"/>
                    <a:pt x="3" y="18"/>
                    <a:pt x="3" y="18"/>
                  </a:cubicBezTo>
                  <a:cubicBezTo>
                    <a:pt x="4" y="12"/>
                    <a:pt x="2" y="10"/>
                    <a:pt x="2" y="10"/>
                  </a:cubicBezTo>
                  <a:cubicBezTo>
                    <a:pt x="4" y="14"/>
                    <a:pt x="1" y="17"/>
                    <a:pt x="1" y="17"/>
                  </a:cubicBezTo>
                  <a:cubicBezTo>
                    <a:pt x="0" y="15"/>
                    <a:pt x="1" y="11"/>
                    <a:pt x="1" y="11"/>
                  </a:cubicBezTo>
                  <a:cubicBezTo>
                    <a:pt x="0" y="13"/>
                    <a:pt x="0" y="16"/>
                    <a:pt x="0" y="18"/>
                  </a:cubicBezTo>
                  <a:cubicBezTo>
                    <a:pt x="1" y="19"/>
                    <a:pt x="2" y="19"/>
                    <a:pt x="2" y="20"/>
                  </a:cubicBezTo>
                  <a:cubicBezTo>
                    <a:pt x="3" y="21"/>
                    <a:pt x="4" y="21"/>
                    <a:pt x="4" y="21"/>
                  </a:cubicBezTo>
                  <a:cubicBezTo>
                    <a:pt x="4" y="21"/>
                    <a:pt x="5" y="19"/>
                    <a:pt x="5" y="19"/>
                  </a:cubicBezTo>
                  <a:cubicBezTo>
                    <a:pt x="5" y="20"/>
                    <a:pt x="10" y="16"/>
                    <a:pt x="11" y="16"/>
                  </a:cubicBezTo>
                  <a:cubicBezTo>
                    <a:pt x="12" y="15"/>
                    <a:pt x="13" y="14"/>
                    <a:pt x="13" y="14"/>
                  </a:cubicBezTo>
                  <a:cubicBezTo>
                    <a:pt x="13" y="14"/>
                    <a:pt x="17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5"/>
                    <a:pt x="20" y="14"/>
                    <a:pt x="20" y="14"/>
                  </a:cubicBezTo>
                  <a:cubicBezTo>
                    <a:pt x="20" y="14"/>
                    <a:pt x="17" y="14"/>
                    <a:pt x="17" y="14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2363" y="4552950"/>
              <a:ext cx="77788" cy="233363"/>
            </a:xfrm>
            <a:custGeom>
              <a:avLst/>
              <a:gdLst>
                <a:gd name="T0" fmla="*/ 0 w 2"/>
                <a:gd name="T1" fmla="*/ 5 h 6"/>
                <a:gd name="T2" fmla="*/ 2 w 2"/>
                <a:gd name="T3" fmla="*/ 6 h 6"/>
                <a:gd name="T4" fmla="*/ 2 w 2"/>
                <a:gd name="T5" fmla="*/ 6 h 6"/>
                <a:gd name="T6" fmla="*/ 1 w 2"/>
                <a:gd name="T7" fmla="*/ 0 h 6"/>
                <a:gd name="T8" fmla="*/ 0 w 2"/>
                <a:gd name="T9" fmla="*/ 0 h 6"/>
                <a:gd name="T10" fmla="*/ 0 w 2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2676" y="4941888"/>
              <a:ext cx="79375" cy="466725"/>
            </a:xfrm>
            <a:custGeom>
              <a:avLst/>
              <a:gdLst>
                <a:gd name="T0" fmla="*/ 0 w 2"/>
                <a:gd name="T1" fmla="*/ 12 h 12"/>
                <a:gd name="T2" fmla="*/ 1 w 2"/>
                <a:gd name="T3" fmla="*/ 11 h 12"/>
                <a:gd name="T4" fmla="*/ 2 w 2"/>
                <a:gd name="T5" fmla="*/ 0 h 12"/>
                <a:gd name="T6" fmla="*/ 1 w 2"/>
                <a:gd name="T7" fmla="*/ 0 h 12"/>
                <a:gd name="T8" fmla="*/ 0 w 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2">
                  <a:moveTo>
                    <a:pt x="0" y="12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1"/>
                    <a:pt x="0" y="12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2676" y="4786313"/>
              <a:ext cx="117475" cy="739775"/>
            </a:xfrm>
            <a:custGeom>
              <a:avLst/>
              <a:gdLst>
                <a:gd name="T0" fmla="*/ 1 w 3"/>
                <a:gd name="T1" fmla="*/ 19 h 19"/>
                <a:gd name="T2" fmla="*/ 2 w 3"/>
                <a:gd name="T3" fmla="*/ 17 h 19"/>
                <a:gd name="T4" fmla="*/ 3 w 3"/>
                <a:gd name="T5" fmla="*/ 2 h 19"/>
                <a:gd name="T6" fmla="*/ 3 w 3"/>
                <a:gd name="T7" fmla="*/ 0 h 19"/>
                <a:gd name="T8" fmla="*/ 2 w 3"/>
                <a:gd name="T9" fmla="*/ 0 h 19"/>
                <a:gd name="T10" fmla="*/ 2 w 3"/>
                <a:gd name="T11" fmla="*/ 1 h 19"/>
                <a:gd name="T12" fmla="*/ 2 w 3"/>
                <a:gd name="T13" fmla="*/ 3 h 19"/>
                <a:gd name="T14" fmla="*/ 0 w 3"/>
                <a:gd name="T15" fmla="*/ 18 h 19"/>
                <a:gd name="T16" fmla="*/ 1 w 3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9">
                  <a:moveTo>
                    <a:pt x="1" y="19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4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4"/>
                    <a:pt x="0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395788"/>
              <a:ext cx="390525" cy="312738"/>
            </a:xfrm>
            <a:custGeom>
              <a:avLst/>
              <a:gdLst>
                <a:gd name="T0" fmla="*/ 5 w 10"/>
                <a:gd name="T1" fmla="*/ 7 h 8"/>
                <a:gd name="T2" fmla="*/ 5 w 10"/>
                <a:gd name="T3" fmla="*/ 7 h 8"/>
                <a:gd name="T4" fmla="*/ 6 w 10"/>
                <a:gd name="T5" fmla="*/ 5 h 8"/>
                <a:gd name="T6" fmla="*/ 8 w 10"/>
                <a:gd name="T7" fmla="*/ 4 h 8"/>
                <a:gd name="T8" fmla="*/ 9 w 10"/>
                <a:gd name="T9" fmla="*/ 4 h 8"/>
                <a:gd name="T10" fmla="*/ 10 w 10"/>
                <a:gd name="T11" fmla="*/ 4 h 8"/>
                <a:gd name="T12" fmla="*/ 5 w 10"/>
                <a:gd name="T13" fmla="*/ 0 h 8"/>
                <a:gd name="T14" fmla="*/ 4 w 10"/>
                <a:gd name="T15" fmla="*/ 0 h 8"/>
                <a:gd name="T16" fmla="*/ 3 w 10"/>
                <a:gd name="T17" fmla="*/ 0 h 8"/>
                <a:gd name="T18" fmla="*/ 0 w 10"/>
                <a:gd name="T19" fmla="*/ 4 h 8"/>
                <a:gd name="T20" fmla="*/ 1 w 10"/>
                <a:gd name="T21" fmla="*/ 8 h 8"/>
                <a:gd name="T22" fmla="*/ 1 w 10"/>
                <a:gd name="T23" fmla="*/ 7 h 8"/>
                <a:gd name="T24" fmla="*/ 3 w 10"/>
                <a:gd name="T25" fmla="*/ 7 h 8"/>
                <a:gd name="T26" fmla="*/ 3 w 10"/>
                <a:gd name="T27" fmla="*/ 5 h 8"/>
                <a:gd name="T28" fmla="*/ 4 w 10"/>
                <a:gd name="T29" fmla="*/ 4 h 8"/>
                <a:gd name="T30" fmla="*/ 5 w 10"/>
                <a:gd name="T31" fmla="*/ 6 h 8"/>
                <a:gd name="T32" fmla="*/ 5 w 10"/>
                <a:gd name="T3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8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6"/>
                    <a:pt x="6" y="5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8" y="4"/>
                    <a:pt x="9" y="5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8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0" y="1"/>
                    <a:pt x="0" y="4"/>
                  </a:cubicBezTo>
                  <a:cubicBezTo>
                    <a:pt x="0" y="6"/>
                    <a:pt x="1" y="8"/>
                    <a:pt x="1" y="8"/>
                  </a:cubicBezTo>
                  <a:cubicBezTo>
                    <a:pt x="1" y="7"/>
                    <a:pt x="1" y="8"/>
                    <a:pt x="1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4"/>
                    <a:pt x="5" y="5"/>
                    <a:pt x="5" y="6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Group 73出自【趣你的PPT】(微信:qunideppt)：最优质的PPT资源库"/>
          <p:cNvGrpSpPr/>
          <p:nvPr/>
        </p:nvGrpSpPr>
        <p:grpSpPr>
          <a:xfrm>
            <a:off x="6145121" y="2101253"/>
            <a:ext cx="1468024" cy="948734"/>
            <a:chOff x="9690101" y="4786313"/>
            <a:chExt cx="2503486" cy="1624013"/>
          </a:xfrm>
        </p:grpSpPr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260976"/>
              <a:ext cx="330200" cy="225425"/>
            </a:xfrm>
            <a:custGeom>
              <a:avLst/>
              <a:gdLst>
                <a:gd name="T0" fmla="*/ 4 w 12"/>
                <a:gd name="T1" fmla="*/ 8 h 8"/>
                <a:gd name="T2" fmla="*/ 11 w 12"/>
                <a:gd name="T3" fmla="*/ 4 h 8"/>
                <a:gd name="T4" fmla="*/ 0 w 12"/>
                <a:gd name="T5" fmla="*/ 0 h 8"/>
                <a:gd name="T6" fmla="*/ 4 w 1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4" y="8"/>
                  </a:moveTo>
                  <a:cubicBezTo>
                    <a:pt x="4" y="8"/>
                    <a:pt x="12" y="6"/>
                    <a:pt x="11" y="4"/>
                  </a:cubicBezTo>
                  <a:cubicBezTo>
                    <a:pt x="10" y="1"/>
                    <a:pt x="2" y="0"/>
                    <a:pt x="0" y="0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53850" y="4981576"/>
              <a:ext cx="109537" cy="28575"/>
            </a:xfrm>
            <a:custGeom>
              <a:avLst/>
              <a:gdLst>
                <a:gd name="T0" fmla="*/ 4 w 4"/>
                <a:gd name="T1" fmla="*/ 1 h 1"/>
                <a:gd name="T2" fmla="*/ 1 w 4"/>
                <a:gd name="T3" fmla="*/ 1 h 1"/>
                <a:gd name="T4" fmla="*/ 1 w 4"/>
                <a:gd name="T5" fmla="*/ 0 h 1"/>
                <a:gd name="T6" fmla="*/ 4 w 4"/>
                <a:gd name="T7" fmla="*/ 0 h 1"/>
                <a:gd name="T8" fmla="*/ 4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4" y="1"/>
                    <a:pt x="2" y="1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3" y="0"/>
                    <a:pt x="4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26013"/>
              <a:ext cx="550862" cy="560388"/>
            </a:xfrm>
            <a:custGeom>
              <a:avLst/>
              <a:gdLst>
                <a:gd name="T0" fmla="*/ 0 w 20"/>
                <a:gd name="T1" fmla="*/ 11 h 20"/>
                <a:gd name="T2" fmla="*/ 11 w 20"/>
                <a:gd name="T3" fmla="*/ 0 h 20"/>
                <a:gd name="T4" fmla="*/ 19 w 20"/>
                <a:gd name="T5" fmla="*/ 9 h 20"/>
                <a:gd name="T6" fmla="*/ 9 w 20"/>
                <a:gd name="T7" fmla="*/ 19 h 20"/>
                <a:gd name="T8" fmla="*/ 9 w 20"/>
                <a:gd name="T9" fmla="*/ 19 h 20"/>
                <a:gd name="T10" fmla="*/ 0 w 20"/>
                <a:gd name="T11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1"/>
                  </a:moveTo>
                  <a:cubicBezTo>
                    <a:pt x="0" y="11"/>
                    <a:pt x="10" y="0"/>
                    <a:pt x="11" y="0"/>
                  </a:cubicBezTo>
                  <a:cubicBezTo>
                    <a:pt x="11" y="0"/>
                    <a:pt x="20" y="8"/>
                    <a:pt x="19" y="9"/>
                  </a:cubicBezTo>
                  <a:cubicBezTo>
                    <a:pt x="19" y="10"/>
                    <a:pt x="11" y="19"/>
                    <a:pt x="9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8" y="20"/>
                    <a:pt x="0" y="11"/>
                  </a:cubicBezTo>
                  <a:close/>
                </a:path>
              </a:pathLst>
            </a:custGeom>
            <a:solidFill>
              <a:srgbClr val="61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71300" y="4926013"/>
              <a:ext cx="495300" cy="503238"/>
            </a:xfrm>
            <a:custGeom>
              <a:avLst/>
              <a:gdLst>
                <a:gd name="T0" fmla="*/ 0 w 18"/>
                <a:gd name="T1" fmla="*/ 11 h 18"/>
                <a:gd name="T2" fmla="*/ 4 w 18"/>
                <a:gd name="T3" fmla="*/ 14 h 18"/>
                <a:gd name="T4" fmla="*/ 14 w 18"/>
                <a:gd name="T5" fmla="*/ 5 h 18"/>
                <a:gd name="T6" fmla="*/ 11 w 18"/>
                <a:gd name="T7" fmla="*/ 0 h 18"/>
                <a:gd name="T8" fmla="*/ 14 w 18"/>
                <a:gd name="T9" fmla="*/ 5 h 18"/>
                <a:gd name="T10" fmla="*/ 17 w 18"/>
                <a:gd name="T11" fmla="*/ 9 h 18"/>
                <a:gd name="T12" fmla="*/ 9 w 18"/>
                <a:gd name="T13" fmla="*/ 18 h 18"/>
                <a:gd name="T14" fmla="*/ 17 w 18"/>
                <a:gd name="T15" fmla="*/ 9 h 18"/>
                <a:gd name="T16" fmla="*/ 14 w 18"/>
                <a:gd name="T17" fmla="*/ 6 h 18"/>
                <a:gd name="T18" fmla="*/ 10 w 18"/>
                <a:gd name="T19" fmla="*/ 9 h 18"/>
                <a:gd name="T20" fmla="*/ 11 w 18"/>
                <a:gd name="T21" fmla="*/ 11 h 18"/>
                <a:gd name="T22" fmla="*/ 9 w 18"/>
                <a:gd name="T23" fmla="*/ 11 h 18"/>
                <a:gd name="T24" fmla="*/ 4 w 18"/>
                <a:gd name="T25" fmla="*/ 14 h 18"/>
                <a:gd name="T26" fmla="*/ 0 w 18"/>
                <a:gd name="T2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8">
                  <a:moveTo>
                    <a:pt x="0" y="11"/>
                  </a:moveTo>
                  <a:cubicBezTo>
                    <a:pt x="0" y="11"/>
                    <a:pt x="3" y="14"/>
                    <a:pt x="4" y="14"/>
                  </a:cubicBezTo>
                  <a:cubicBezTo>
                    <a:pt x="5" y="13"/>
                    <a:pt x="14" y="6"/>
                    <a:pt x="14" y="5"/>
                  </a:cubicBezTo>
                  <a:cubicBezTo>
                    <a:pt x="13" y="4"/>
                    <a:pt x="14" y="4"/>
                    <a:pt x="11" y="0"/>
                  </a:cubicBezTo>
                  <a:cubicBezTo>
                    <a:pt x="11" y="0"/>
                    <a:pt x="14" y="4"/>
                    <a:pt x="14" y="5"/>
                  </a:cubicBezTo>
                  <a:cubicBezTo>
                    <a:pt x="14" y="5"/>
                    <a:pt x="18" y="8"/>
                    <a:pt x="17" y="9"/>
                  </a:cubicBezTo>
                  <a:cubicBezTo>
                    <a:pt x="17" y="9"/>
                    <a:pt x="18" y="10"/>
                    <a:pt x="9" y="18"/>
                  </a:cubicBezTo>
                  <a:cubicBezTo>
                    <a:pt x="9" y="18"/>
                    <a:pt x="17" y="10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1" y="9"/>
                    <a:pt x="10" y="9"/>
                  </a:cubicBezTo>
                  <a:cubicBezTo>
                    <a:pt x="10" y="9"/>
                    <a:pt x="11" y="10"/>
                    <a:pt x="11" y="11"/>
                  </a:cubicBezTo>
                  <a:cubicBezTo>
                    <a:pt x="10" y="12"/>
                    <a:pt x="9" y="11"/>
                    <a:pt x="9" y="11"/>
                  </a:cubicBezTo>
                  <a:cubicBezTo>
                    <a:pt x="9" y="11"/>
                    <a:pt x="5" y="14"/>
                    <a:pt x="4" y="14"/>
                  </a:cubicBezTo>
                  <a:cubicBezTo>
                    <a:pt x="3" y="14"/>
                    <a:pt x="1" y="12"/>
                    <a:pt x="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53001"/>
              <a:ext cx="165100" cy="196850"/>
            </a:xfrm>
            <a:custGeom>
              <a:avLst/>
              <a:gdLst>
                <a:gd name="T0" fmla="*/ 0 w 6"/>
                <a:gd name="T1" fmla="*/ 7 h 7"/>
                <a:gd name="T2" fmla="*/ 3 w 6"/>
                <a:gd name="T3" fmla="*/ 6 h 7"/>
                <a:gd name="T4" fmla="*/ 5 w 6"/>
                <a:gd name="T5" fmla="*/ 5 h 7"/>
                <a:gd name="T6" fmla="*/ 6 w 6"/>
                <a:gd name="T7" fmla="*/ 4 h 7"/>
                <a:gd name="T8" fmla="*/ 6 w 6"/>
                <a:gd name="T9" fmla="*/ 4 h 7"/>
                <a:gd name="T10" fmla="*/ 6 w 6"/>
                <a:gd name="T11" fmla="*/ 3 h 7"/>
                <a:gd name="T12" fmla="*/ 6 w 6"/>
                <a:gd name="T13" fmla="*/ 3 h 7"/>
                <a:gd name="T14" fmla="*/ 6 w 6"/>
                <a:gd name="T15" fmla="*/ 2 h 7"/>
                <a:gd name="T16" fmla="*/ 6 w 6"/>
                <a:gd name="T17" fmla="*/ 1 h 7"/>
                <a:gd name="T18" fmla="*/ 4 w 6"/>
                <a:gd name="T19" fmla="*/ 1 h 7"/>
                <a:gd name="T20" fmla="*/ 3 w 6"/>
                <a:gd name="T21" fmla="*/ 2 h 7"/>
                <a:gd name="T22" fmla="*/ 3 w 6"/>
                <a:gd name="T23" fmla="*/ 1 h 7"/>
                <a:gd name="T24" fmla="*/ 4 w 6"/>
                <a:gd name="T25" fmla="*/ 0 h 7"/>
                <a:gd name="T26" fmla="*/ 3 w 6"/>
                <a:gd name="T27" fmla="*/ 0 h 7"/>
                <a:gd name="T28" fmla="*/ 2 w 6"/>
                <a:gd name="T29" fmla="*/ 2 h 7"/>
                <a:gd name="T30" fmla="*/ 2 w 6"/>
                <a:gd name="T31" fmla="*/ 3 h 7"/>
                <a:gd name="T32" fmla="*/ 0 w 6"/>
                <a:gd name="T33" fmla="*/ 5 h 7"/>
                <a:gd name="T34" fmla="*/ 0 w 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0" y="7"/>
                    <a:pt x="3" y="6"/>
                    <a:pt x="3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81576"/>
              <a:ext cx="165100" cy="168275"/>
            </a:xfrm>
            <a:custGeom>
              <a:avLst/>
              <a:gdLst>
                <a:gd name="T0" fmla="*/ 6 w 6"/>
                <a:gd name="T1" fmla="*/ 0 h 6"/>
                <a:gd name="T2" fmla="*/ 4 w 6"/>
                <a:gd name="T3" fmla="*/ 0 h 6"/>
                <a:gd name="T4" fmla="*/ 3 w 6"/>
                <a:gd name="T5" fmla="*/ 1 h 6"/>
                <a:gd name="T6" fmla="*/ 3 w 6"/>
                <a:gd name="T7" fmla="*/ 0 h 6"/>
                <a:gd name="T8" fmla="*/ 3 w 6"/>
                <a:gd name="T9" fmla="*/ 0 h 6"/>
                <a:gd name="T10" fmla="*/ 3 w 6"/>
                <a:gd name="T11" fmla="*/ 1 h 6"/>
                <a:gd name="T12" fmla="*/ 2 w 6"/>
                <a:gd name="T13" fmla="*/ 2 h 6"/>
                <a:gd name="T14" fmla="*/ 0 w 6"/>
                <a:gd name="T15" fmla="*/ 4 h 6"/>
                <a:gd name="T16" fmla="*/ 0 w 6"/>
                <a:gd name="T17" fmla="*/ 6 h 6"/>
                <a:gd name="T18" fmla="*/ 3 w 6"/>
                <a:gd name="T19" fmla="*/ 5 h 6"/>
                <a:gd name="T20" fmla="*/ 5 w 6"/>
                <a:gd name="T21" fmla="*/ 4 h 6"/>
                <a:gd name="T22" fmla="*/ 5 w 6"/>
                <a:gd name="T23" fmla="*/ 4 h 6"/>
                <a:gd name="T24" fmla="*/ 5 w 6"/>
                <a:gd name="T25" fmla="*/ 3 h 6"/>
                <a:gd name="T26" fmla="*/ 5 w 6"/>
                <a:gd name="T27" fmla="*/ 3 h 6"/>
                <a:gd name="T28" fmla="*/ 5 w 6"/>
                <a:gd name="T29" fmla="*/ 2 h 6"/>
                <a:gd name="T30" fmla="*/ 4 w 6"/>
                <a:gd name="T31" fmla="*/ 1 h 6"/>
                <a:gd name="T32" fmla="*/ 6 w 6"/>
                <a:gd name="T33" fmla="*/ 0 h 6"/>
                <a:gd name="T34" fmla="*/ 6 w 6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5"/>
                    <a:pt x="3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76000" y="4841876"/>
              <a:ext cx="192087" cy="223838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7 h 8"/>
                <a:gd name="T4" fmla="*/ 7 w 7"/>
                <a:gd name="T5" fmla="*/ 7 h 8"/>
                <a:gd name="T6" fmla="*/ 7 w 7"/>
                <a:gd name="T7" fmla="*/ 5 h 8"/>
                <a:gd name="T8" fmla="*/ 7 w 7"/>
                <a:gd name="T9" fmla="*/ 4 h 8"/>
                <a:gd name="T10" fmla="*/ 7 w 7"/>
                <a:gd name="T11" fmla="*/ 2 h 8"/>
                <a:gd name="T12" fmla="*/ 5 w 7"/>
                <a:gd name="T13" fmla="*/ 1 h 8"/>
                <a:gd name="T14" fmla="*/ 1 w 7"/>
                <a:gd name="T15" fmla="*/ 0 h 8"/>
                <a:gd name="T16" fmla="*/ 0 w 7"/>
                <a:gd name="T17" fmla="*/ 6 h 8"/>
                <a:gd name="T18" fmla="*/ 6 w 7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2"/>
                  </a:cubicBezTo>
                  <a:cubicBezTo>
                    <a:pt x="7" y="2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1" y="0"/>
                    <a:pt x="0" y="6"/>
                    <a:pt x="0" y="6"/>
                  </a:cubicBezTo>
                  <a:cubicBezTo>
                    <a:pt x="0" y="6"/>
                    <a:pt x="1" y="8"/>
                    <a:pt x="6" y="8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76000" y="4897438"/>
              <a:ext cx="136525" cy="168275"/>
            </a:xfrm>
            <a:custGeom>
              <a:avLst/>
              <a:gdLst>
                <a:gd name="T0" fmla="*/ 3 w 5"/>
                <a:gd name="T1" fmla="*/ 3 h 6"/>
                <a:gd name="T2" fmla="*/ 3 w 5"/>
                <a:gd name="T3" fmla="*/ 4 h 6"/>
                <a:gd name="T4" fmla="*/ 2 w 5"/>
                <a:gd name="T5" fmla="*/ 2 h 6"/>
                <a:gd name="T6" fmla="*/ 2 w 5"/>
                <a:gd name="T7" fmla="*/ 2 h 6"/>
                <a:gd name="T8" fmla="*/ 0 w 5"/>
                <a:gd name="T9" fmla="*/ 4 h 6"/>
                <a:gd name="T10" fmla="*/ 4 w 5"/>
                <a:gd name="T11" fmla="*/ 6 h 6"/>
                <a:gd name="T12" fmla="*/ 4 w 5"/>
                <a:gd name="T13" fmla="*/ 5 h 6"/>
                <a:gd name="T14" fmla="*/ 5 w 5"/>
                <a:gd name="T15" fmla="*/ 4 h 6"/>
                <a:gd name="T16" fmla="*/ 4 w 5"/>
                <a:gd name="T17" fmla="*/ 3 h 6"/>
                <a:gd name="T18" fmla="*/ 3 w 5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3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1" y="4"/>
                    <a:pt x="2" y="2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12525" y="5010151"/>
              <a:ext cx="55562" cy="2698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1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47425" y="4786313"/>
              <a:ext cx="247650" cy="250825"/>
            </a:xfrm>
            <a:custGeom>
              <a:avLst/>
              <a:gdLst>
                <a:gd name="T0" fmla="*/ 0 w 9"/>
                <a:gd name="T1" fmla="*/ 9 h 9"/>
                <a:gd name="T2" fmla="*/ 2 w 9"/>
                <a:gd name="T3" fmla="*/ 8 h 9"/>
                <a:gd name="T4" fmla="*/ 3 w 9"/>
                <a:gd name="T5" fmla="*/ 6 h 9"/>
                <a:gd name="T6" fmla="*/ 4 w 9"/>
                <a:gd name="T7" fmla="*/ 6 h 9"/>
                <a:gd name="T8" fmla="*/ 4 w 9"/>
                <a:gd name="T9" fmla="*/ 8 h 9"/>
                <a:gd name="T10" fmla="*/ 5 w 9"/>
                <a:gd name="T11" fmla="*/ 8 h 9"/>
                <a:gd name="T12" fmla="*/ 5 w 9"/>
                <a:gd name="T13" fmla="*/ 6 h 9"/>
                <a:gd name="T14" fmla="*/ 6 w 9"/>
                <a:gd name="T15" fmla="*/ 5 h 9"/>
                <a:gd name="T16" fmla="*/ 6 w 9"/>
                <a:gd name="T17" fmla="*/ 4 h 9"/>
                <a:gd name="T18" fmla="*/ 8 w 9"/>
                <a:gd name="T19" fmla="*/ 4 h 9"/>
                <a:gd name="T20" fmla="*/ 9 w 9"/>
                <a:gd name="T21" fmla="*/ 3 h 9"/>
                <a:gd name="T22" fmla="*/ 6 w 9"/>
                <a:gd name="T23" fmla="*/ 1 h 9"/>
                <a:gd name="T24" fmla="*/ 3 w 9"/>
                <a:gd name="T25" fmla="*/ 1 h 9"/>
                <a:gd name="T26" fmla="*/ 3 w 9"/>
                <a:gd name="T27" fmla="*/ 1 h 9"/>
                <a:gd name="T28" fmla="*/ 2 w 9"/>
                <a:gd name="T29" fmla="*/ 1 h 9"/>
                <a:gd name="T30" fmla="*/ 0 w 9"/>
                <a:gd name="T31" fmla="*/ 4 h 9"/>
                <a:gd name="T32" fmla="*/ 0 w 9"/>
                <a:gd name="T33" fmla="*/ 7 h 9"/>
                <a:gd name="T34" fmla="*/ 0 w 9"/>
                <a:gd name="T3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6"/>
                    <a:pt x="5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6" y="2"/>
                    <a:pt x="6" y="1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0" y="7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31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90101" y="5486401"/>
              <a:ext cx="247650" cy="250825"/>
            </a:xfrm>
            <a:custGeom>
              <a:avLst/>
              <a:gdLst>
                <a:gd name="T0" fmla="*/ 0 w 9"/>
                <a:gd name="T1" fmla="*/ 9 h 9"/>
                <a:gd name="T2" fmla="*/ 2 w 9"/>
                <a:gd name="T3" fmla="*/ 9 h 9"/>
                <a:gd name="T4" fmla="*/ 4 w 9"/>
                <a:gd name="T5" fmla="*/ 7 h 9"/>
                <a:gd name="T6" fmla="*/ 7 w 9"/>
                <a:gd name="T7" fmla="*/ 7 h 9"/>
                <a:gd name="T8" fmla="*/ 8 w 9"/>
                <a:gd name="T9" fmla="*/ 6 h 9"/>
                <a:gd name="T10" fmla="*/ 9 w 9"/>
                <a:gd name="T11" fmla="*/ 3 h 9"/>
                <a:gd name="T12" fmla="*/ 7 w 9"/>
                <a:gd name="T13" fmla="*/ 1 h 9"/>
                <a:gd name="T14" fmla="*/ 7 w 9"/>
                <a:gd name="T15" fmla="*/ 0 h 9"/>
                <a:gd name="T16" fmla="*/ 4 w 9"/>
                <a:gd name="T17" fmla="*/ 2 h 9"/>
                <a:gd name="T18" fmla="*/ 4 w 9"/>
                <a:gd name="T19" fmla="*/ 3 h 9"/>
                <a:gd name="T20" fmla="*/ 1 w 9"/>
                <a:gd name="T21" fmla="*/ 6 h 9"/>
                <a:gd name="T22" fmla="*/ 0 w 9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2" y="9"/>
                    <a:pt x="2" y="9"/>
                  </a:cubicBezTo>
                  <a:cubicBezTo>
                    <a:pt x="2" y="9"/>
                    <a:pt x="4" y="7"/>
                    <a:pt x="4" y="7"/>
                  </a:cubicBezTo>
                  <a:cubicBezTo>
                    <a:pt x="5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9" y="3"/>
                    <a:pt x="9" y="3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6" y="0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5"/>
                    <a:pt x="1" y="6"/>
                  </a:cubicBezTo>
                  <a:cubicBezTo>
                    <a:pt x="1" y="6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80700" y="6270626"/>
              <a:ext cx="301625" cy="139700"/>
            </a:xfrm>
            <a:custGeom>
              <a:avLst/>
              <a:gdLst>
                <a:gd name="T0" fmla="*/ 2 w 11"/>
                <a:gd name="T1" fmla="*/ 0 h 5"/>
                <a:gd name="T2" fmla="*/ 1 w 11"/>
                <a:gd name="T3" fmla="*/ 1 h 5"/>
                <a:gd name="T4" fmla="*/ 1 w 11"/>
                <a:gd name="T5" fmla="*/ 4 h 5"/>
                <a:gd name="T6" fmla="*/ 0 w 11"/>
                <a:gd name="T7" fmla="*/ 4 h 5"/>
                <a:gd name="T8" fmla="*/ 3 w 11"/>
                <a:gd name="T9" fmla="*/ 5 h 5"/>
                <a:gd name="T10" fmla="*/ 3 w 11"/>
                <a:gd name="T11" fmla="*/ 5 h 5"/>
                <a:gd name="T12" fmla="*/ 7 w 11"/>
                <a:gd name="T13" fmla="*/ 5 h 5"/>
                <a:gd name="T14" fmla="*/ 11 w 11"/>
                <a:gd name="T15" fmla="*/ 5 h 5"/>
                <a:gd name="T16" fmla="*/ 11 w 11"/>
                <a:gd name="T17" fmla="*/ 4 h 5"/>
                <a:gd name="T18" fmla="*/ 7 w 11"/>
                <a:gd name="T19" fmla="*/ 3 h 5"/>
                <a:gd name="T20" fmla="*/ 6 w 11"/>
                <a:gd name="T21" fmla="*/ 1 h 5"/>
                <a:gd name="T22" fmla="*/ 4 w 11"/>
                <a:gd name="T23" fmla="*/ 0 h 5"/>
                <a:gd name="T24" fmla="*/ 2 w 11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5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7" y="5"/>
                    <a:pt x="7" y="5"/>
                  </a:cubicBezTo>
                  <a:cubicBezTo>
                    <a:pt x="8" y="5"/>
                    <a:pt x="11" y="5"/>
                    <a:pt x="11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8" y="4"/>
                    <a:pt x="7" y="3"/>
                  </a:cubicBezTo>
                  <a:cubicBezTo>
                    <a:pt x="7" y="3"/>
                    <a:pt x="6" y="1"/>
                    <a:pt x="6" y="1"/>
                  </a:cubicBezTo>
                  <a:cubicBezTo>
                    <a:pt x="5" y="0"/>
                    <a:pt x="4" y="0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457826"/>
              <a:ext cx="330200" cy="895350"/>
            </a:xfrm>
            <a:custGeom>
              <a:avLst/>
              <a:gdLst>
                <a:gd name="T0" fmla="*/ 11 w 12"/>
                <a:gd name="T1" fmla="*/ 29 h 32"/>
                <a:gd name="T2" fmla="*/ 8 w 12"/>
                <a:gd name="T3" fmla="*/ 30 h 32"/>
                <a:gd name="T4" fmla="*/ 4 w 12"/>
                <a:gd name="T5" fmla="*/ 30 h 32"/>
                <a:gd name="T6" fmla="*/ 5 w 12"/>
                <a:gd name="T7" fmla="*/ 26 h 32"/>
                <a:gd name="T8" fmla="*/ 5 w 12"/>
                <a:gd name="T9" fmla="*/ 14 h 32"/>
                <a:gd name="T10" fmla="*/ 1 w 12"/>
                <a:gd name="T11" fmla="*/ 7 h 32"/>
                <a:gd name="T12" fmla="*/ 1 w 12"/>
                <a:gd name="T13" fmla="*/ 2 h 32"/>
                <a:gd name="T14" fmla="*/ 6 w 12"/>
                <a:gd name="T15" fmla="*/ 0 h 32"/>
                <a:gd name="T16" fmla="*/ 9 w 12"/>
                <a:gd name="T17" fmla="*/ 1 h 32"/>
                <a:gd name="T18" fmla="*/ 9 w 12"/>
                <a:gd name="T19" fmla="*/ 6 h 32"/>
                <a:gd name="T20" fmla="*/ 12 w 12"/>
                <a:gd name="T21" fmla="*/ 15 h 32"/>
                <a:gd name="T22" fmla="*/ 10 w 12"/>
                <a:gd name="T23" fmla="*/ 20 h 32"/>
                <a:gd name="T24" fmla="*/ 10 w 12"/>
                <a:gd name="T25" fmla="*/ 25 h 32"/>
                <a:gd name="T26" fmla="*/ 11 w 12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2">
                  <a:moveTo>
                    <a:pt x="11" y="29"/>
                  </a:moveTo>
                  <a:cubicBezTo>
                    <a:pt x="11" y="29"/>
                    <a:pt x="9" y="29"/>
                    <a:pt x="8" y="30"/>
                  </a:cubicBezTo>
                  <a:cubicBezTo>
                    <a:pt x="8" y="30"/>
                    <a:pt x="7" y="32"/>
                    <a:pt x="4" y="30"/>
                  </a:cubicBezTo>
                  <a:cubicBezTo>
                    <a:pt x="4" y="30"/>
                    <a:pt x="5" y="27"/>
                    <a:pt x="5" y="26"/>
                  </a:cubicBezTo>
                  <a:cubicBezTo>
                    <a:pt x="5" y="25"/>
                    <a:pt x="5" y="15"/>
                    <a:pt x="5" y="1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3"/>
                    <a:pt x="1" y="2"/>
                  </a:cubicBezTo>
                  <a:cubicBezTo>
                    <a:pt x="1" y="2"/>
                    <a:pt x="6" y="0"/>
                    <a:pt x="6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6"/>
                    <a:pt x="9" y="6"/>
                  </a:cubicBezTo>
                  <a:cubicBezTo>
                    <a:pt x="9" y="7"/>
                    <a:pt x="12" y="13"/>
                    <a:pt x="12" y="15"/>
                  </a:cubicBezTo>
                  <a:cubicBezTo>
                    <a:pt x="12" y="16"/>
                    <a:pt x="11" y="17"/>
                    <a:pt x="10" y="20"/>
                  </a:cubicBezTo>
                  <a:cubicBezTo>
                    <a:pt x="10" y="25"/>
                    <a:pt x="10" y="25"/>
                    <a:pt x="10" y="25"/>
                  </a:cubicBezTo>
                  <a:lnTo>
                    <a:pt x="11" y="29"/>
                  </a:lnTo>
                  <a:close/>
                </a:path>
              </a:pathLst>
            </a:custGeom>
            <a:solidFill>
              <a:srgbClr val="484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457826"/>
              <a:ext cx="301625" cy="868363"/>
            </a:xfrm>
            <a:custGeom>
              <a:avLst/>
              <a:gdLst>
                <a:gd name="T0" fmla="*/ 9 w 11"/>
                <a:gd name="T1" fmla="*/ 23 h 31"/>
                <a:gd name="T2" fmla="*/ 11 w 11"/>
                <a:gd name="T3" fmla="*/ 17 h 31"/>
                <a:gd name="T4" fmla="*/ 9 w 11"/>
                <a:gd name="T5" fmla="*/ 21 h 31"/>
                <a:gd name="T6" fmla="*/ 6 w 11"/>
                <a:gd name="T7" fmla="*/ 25 h 31"/>
                <a:gd name="T8" fmla="*/ 7 w 11"/>
                <a:gd name="T9" fmla="*/ 22 h 31"/>
                <a:gd name="T10" fmla="*/ 6 w 11"/>
                <a:gd name="T11" fmla="*/ 18 h 31"/>
                <a:gd name="T12" fmla="*/ 7 w 11"/>
                <a:gd name="T13" fmla="*/ 20 h 31"/>
                <a:gd name="T14" fmla="*/ 7 w 11"/>
                <a:gd name="T15" fmla="*/ 16 h 31"/>
                <a:gd name="T16" fmla="*/ 6 w 11"/>
                <a:gd name="T17" fmla="*/ 15 h 31"/>
                <a:gd name="T18" fmla="*/ 7 w 11"/>
                <a:gd name="T19" fmla="*/ 15 h 31"/>
                <a:gd name="T20" fmla="*/ 8 w 11"/>
                <a:gd name="T21" fmla="*/ 16 h 31"/>
                <a:gd name="T22" fmla="*/ 8 w 11"/>
                <a:gd name="T23" fmla="*/ 13 h 31"/>
                <a:gd name="T24" fmla="*/ 3 w 11"/>
                <a:gd name="T25" fmla="*/ 9 h 31"/>
                <a:gd name="T26" fmla="*/ 6 w 11"/>
                <a:gd name="T27" fmla="*/ 11 h 31"/>
                <a:gd name="T28" fmla="*/ 3 w 11"/>
                <a:gd name="T29" fmla="*/ 7 h 31"/>
                <a:gd name="T30" fmla="*/ 6 w 11"/>
                <a:gd name="T31" fmla="*/ 5 h 31"/>
                <a:gd name="T32" fmla="*/ 8 w 11"/>
                <a:gd name="T33" fmla="*/ 7 h 31"/>
                <a:gd name="T34" fmla="*/ 10 w 11"/>
                <a:gd name="T35" fmla="*/ 8 h 31"/>
                <a:gd name="T36" fmla="*/ 9 w 11"/>
                <a:gd name="T37" fmla="*/ 6 h 31"/>
                <a:gd name="T38" fmla="*/ 9 w 11"/>
                <a:gd name="T39" fmla="*/ 1 h 31"/>
                <a:gd name="T40" fmla="*/ 6 w 11"/>
                <a:gd name="T41" fmla="*/ 0 h 31"/>
                <a:gd name="T42" fmla="*/ 1 w 11"/>
                <a:gd name="T43" fmla="*/ 2 h 31"/>
                <a:gd name="T44" fmla="*/ 1 w 11"/>
                <a:gd name="T45" fmla="*/ 7 h 31"/>
                <a:gd name="T46" fmla="*/ 5 w 11"/>
                <a:gd name="T47" fmla="*/ 14 h 31"/>
                <a:gd name="T48" fmla="*/ 5 w 11"/>
                <a:gd name="T49" fmla="*/ 26 h 31"/>
                <a:gd name="T50" fmla="*/ 4 w 11"/>
                <a:gd name="T51" fmla="*/ 30 h 31"/>
                <a:gd name="T52" fmla="*/ 6 w 11"/>
                <a:gd name="T53" fmla="*/ 31 h 31"/>
                <a:gd name="T54" fmla="*/ 7 w 11"/>
                <a:gd name="T55" fmla="*/ 26 h 31"/>
                <a:gd name="T56" fmla="*/ 9 w 11"/>
                <a:gd name="T5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31">
                  <a:moveTo>
                    <a:pt x="9" y="23"/>
                  </a:moveTo>
                  <a:cubicBezTo>
                    <a:pt x="9" y="22"/>
                    <a:pt x="11" y="17"/>
                    <a:pt x="11" y="17"/>
                  </a:cubicBezTo>
                  <a:cubicBezTo>
                    <a:pt x="11" y="17"/>
                    <a:pt x="9" y="20"/>
                    <a:pt x="9" y="21"/>
                  </a:cubicBezTo>
                  <a:cubicBezTo>
                    <a:pt x="9" y="23"/>
                    <a:pt x="6" y="25"/>
                    <a:pt x="6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1"/>
                    <a:pt x="6" y="18"/>
                    <a:pt x="6" y="18"/>
                  </a:cubicBezTo>
                  <a:cubicBezTo>
                    <a:pt x="6" y="19"/>
                    <a:pt x="7" y="20"/>
                    <a:pt x="7" y="20"/>
                  </a:cubicBezTo>
                  <a:cubicBezTo>
                    <a:pt x="6" y="19"/>
                    <a:pt x="7" y="16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3"/>
                    <a:pt x="7" y="15"/>
                    <a:pt x="7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9" y="14"/>
                    <a:pt x="8" y="13"/>
                  </a:cubicBezTo>
                  <a:cubicBezTo>
                    <a:pt x="8" y="13"/>
                    <a:pt x="3" y="9"/>
                    <a:pt x="3" y="9"/>
                  </a:cubicBezTo>
                  <a:cubicBezTo>
                    <a:pt x="4" y="9"/>
                    <a:pt x="6" y="11"/>
                    <a:pt x="6" y="11"/>
                  </a:cubicBezTo>
                  <a:cubicBezTo>
                    <a:pt x="5" y="10"/>
                    <a:pt x="3" y="7"/>
                    <a:pt x="3" y="7"/>
                  </a:cubicBezTo>
                  <a:cubicBezTo>
                    <a:pt x="3" y="7"/>
                    <a:pt x="5" y="5"/>
                    <a:pt x="6" y="5"/>
                  </a:cubicBezTo>
                  <a:cubicBezTo>
                    <a:pt x="7" y="4"/>
                    <a:pt x="7" y="6"/>
                    <a:pt x="8" y="7"/>
                  </a:cubicBezTo>
                  <a:cubicBezTo>
                    <a:pt x="8" y="7"/>
                    <a:pt x="9" y="7"/>
                    <a:pt x="10" y="8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6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1" y="2"/>
                    <a:pt x="1" y="2"/>
                  </a:cubicBezTo>
                  <a:cubicBezTo>
                    <a:pt x="0" y="3"/>
                    <a:pt x="1" y="7"/>
                    <a:pt x="1" y="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25"/>
                    <a:pt x="5" y="26"/>
                  </a:cubicBezTo>
                  <a:cubicBezTo>
                    <a:pt x="5" y="27"/>
                    <a:pt x="4" y="30"/>
                    <a:pt x="4" y="30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6" y="29"/>
                    <a:pt x="7" y="26"/>
                    <a:pt x="7" y="26"/>
                  </a:cubicBezTo>
                  <a:cubicBezTo>
                    <a:pt x="7" y="26"/>
                    <a:pt x="9" y="24"/>
                    <a:pt x="9" y="23"/>
                  </a:cubicBezTo>
                  <a:close/>
                </a:path>
              </a:pathLst>
            </a:custGeom>
            <a:solidFill>
              <a:srgbClr val="212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82188" y="5289551"/>
              <a:ext cx="935037" cy="560388"/>
            </a:xfrm>
            <a:custGeom>
              <a:avLst/>
              <a:gdLst>
                <a:gd name="T0" fmla="*/ 1 w 34"/>
                <a:gd name="T1" fmla="*/ 16 h 20"/>
                <a:gd name="T2" fmla="*/ 15 w 34"/>
                <a:gd name="T3" fmla="*/ 20 h 20"/>
                <a:gd name="T4" fmla="*/ 27 w 34"/>
                <a:gd name="T5" fmla="*/ 12 h 20"/>
                <a:gd name="T6" fmla="*/ 34 w 34"/>
                <a:gd name="T7" fmla="*/ 8 h 20"/>
                <a:gd name="T8" fmla="*/ 34 w 34"/>
                <a:gd name="T9" fmla="*/ 6 h 20"/>
                <a:gd name="T10" fmla="*/ 26 w 34"/>
                <a:gd name="T11" fmla="*/ 0 h 20"/>
                <a:gd name="T12" fmla="*/ 22 w 34"/>
                <a:gd name="T13" fmla="*/ 3 h 20"/>
                <a:gd name="T14" fmla="*/ 20 w 34"/>
                <a:gd name="T15" fmla="*/ 7 h 20"/>
                <a:gd name="T16" fmla="*/ 15 w 34"/>
                <a:gd name="T17" fmla="*/ 14 h 20"/>
                <a:gd name="T18" fmla="*/ 13 w 34"/>
                <a:gd name="T19" fmla="*/ 13 h 20"/>
                <a:gd name="T20" fmla="*/ 7 w 34"/>
                <a:gd name="T21" fmla="*/ 12 h 20"/>
                <a:gd name="T22" fmla="*/ 2 w 34"/>
                <a:gd name="T23" fmla="*/ 10 h 20"/>
                <a:gd name="T24" fmla="*/ 1 w 34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20">
                  <a:moveTo>
                    <a:pt x="1" y="16"/>
                  </a:moveTo>
                  <a:cubicBezTo>
                    <a:pt x="1" y="16"/>
                    <a:pt x="13" y="20"/>
                    <a:pt x="15" y="20"/>
                  </a:cubicBezTo>
                  <a:cubicBezTo>
                    <a:pt x="15" y="20"/>
                    <a:pt x="26" y="13"/>
                    <a:pt x="27" y="12"/>
                  </a:cubicBezTo>
                  <a:cubicBezTo>
                    <a:pt x="28" y="12"/>
                    <a:pt x="34" y="8"/>
                    <a:pt x="34" y="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27" y="1"/>
                    <a:pt x="26" y="0"/>
                  </a:cubicBezTo>
                  <a:cubicBezTo>
                    <a:pt x="25" y="0"/>
                    <a:pt x="22" y="2"/>
                    <a:pt x="22" y="3"/>
                  </a:cubicBezTo>
                  <a:cubicBezTo>
                    <a:pt x="21" y="4"/>
                    <a:pt x="20" y="7"/>
                    <a:pt x="20" y="7"/>
                  </a:cubicBezTo>
                  <a:cubicBezTo>
                    <a:pt x="20" y="7"/>
                    <a:pt x="17" y="10"/>
                    <a:pt x="15" y="14"/>
                  </a:cubicBezTo>
                  <a:cubicBezTo>
                    <a:pt x="15" y="14"/>
                    <a:pt x="13" y="13"/>
                    <a:pt x="13" y="13"/>
                  </a:cubicBezTo>
                  <a:cubicBezTo>
                    <a:pt x="12" y="13"/>
                    <a:pt x="8" y="12"/>
                    <a:pt x="7" y="12"/>
                  </a:cubicBezTo>
                  <a:cubicBezTo>
                    <a:pt x="7" y="12"/>
                    <a:pt x="2" y="10"/>
                    <a:pt x="2" y="10"/>
                  </a:cubicBezTo>
                  <a:cubicBezTo>
                    <a:pt x="2" y="10"/>
                    <a:pt x="0" y="12"/>
                    <a:pt x="1" y="16"/>
                  </a:cubicBezTo>
                  <a:close/>
                </a:path>
              </a:pathLst>
            </a:custGeom>
            <a:solidFill>
              <a:srgbClr val="484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09175" y="5289551"/>
              <a:ext cx="825500" cy="531813"/>
            </a:xfrm>
            <a:custGeom>
              <a:avLst/>
              <a:gdLst>
                <a:gd name="T0" fmla="*/ 30 w 30"/>
                <a:gd name="T1" fmla="*/ 4 h 19"/>
                <a:gd name="T2" fmla="*/ 25 w 30"/>
                <a:gd name="T3" fmla="*/ 0 h 19"/>
                <a:gd name="T4" fmla="*/ 21 w 30"/>
                <a:gd name="T5" fmla="*/ 3 h 19"/>
                <a:gd name="T6" fmla="*/ 19 w 30"/>
                <a:gd name="T7" fmla="*/ 7 h 19"/>
                <a:gd name="T8" fmla="*/ 14 w 30"/>
                <a:gd name="T9" fmla="*/ 14 h 19"/>
                <a:gd name="T10" fmla="*/ 12 w 30"/>
                <a:gd name="T11" fmla="*/ 13 h 19"/>
                <a:gd name="T12" fmla="*/ 6 w 30"/>
                <a:gd name="T13" fmla="*/ 12 h 19"/>
                <a:gd name="T14" fmla="*/ 1 w 30"/>
                <a:gd name="T15" fmla="*/ 10 h 19"/>
                <a:gd name="T16" fmla="*/ 0 w 30"/>
                <a:gd name="T17" fmla="*/ 12 h 19"/>
                <a:gd name="T18" fmla="*/ 5 w 30"/>
                <a:gd name="T19" fmla="*/ 15 h 19"/>
                <a:gd name="T20" fmla="*/ 13 w 30"/>
                <a:gd name="T21" fmla="*/ 19 h 19"/>
                <a:gd name="T22" fmla="*/ 12 w 30"/>
                <a:gd name="T23" fmla="*/ 17 h 19"/>
                <a:gd name="T24" fmla="*/ 14 w 30"/>
                <a:gd name="T25" fmla="*/ 15 h 19"/>
                <a:gd name="T26" fmla="*/ 14 w 30"/>
                <a:gd name="T27" fmla="*/ 19 h 19"/>
                <a:gd name="T28" fmla="*/ 15 w 30"/>
                <a:gd name="T29" fmla="*/ 15 h 19"/>
                <a:gd name="T30" fmla="*/ 16 w 30"/>
                <a:gd name="T31" fmla="*/ 17 h 19"/>
                <a:gd name="T32" fmla="*/ 16 w 30"/>
                <a:gd name="T33" fmla="*/ 13 h 19"/>
                <a:gd name="T34" fmla="*/ 17 w 30"/>
                <a:gd name="T35" fmla="*/ 14 h 19"/>
                <a:gd name="T36" fmla="*/ 17 w 30"/>
                <a:gd name="T37" fmla="*/ 15 h 19"/>
                <a:gd name="T38" fmla="*/ 19 w 30"/>
                <a:gd name="T39" fmla="*/ 12 h 19"/>
                <a:gd name="T40" fmla="*/ 20 w 30"/>
                <a:gd name="T41" fmla="*/ 10 h 19"/>
                <a:gd name="T42" fmla="*/ 28 w 30"/>
                <a:gd name="T43" fmla="*/ 5 h 19"/>
                <a:gd name="T44" fmla="*/ 30 w 30"/>
                <a:gd name="T45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19">
                  <a:moveTo>
                    <a:pt x="30" y="4"/>
                  </a:moveTo>
                  <a:cubicBezTo>
                    <a:pt x="28" y="2"/>
                    <a:pt x="25" y="1"/>
                    <a:pt x="25" y="0"/>
                  </a:cubicBezTo>
                  <a:cubicBezTo>
                    <a:pt x="24" y="0"/>
                    <a:pt x="21" y="2"/>
                    <a:pt x="21" y="3"/>
                  </a:cubicBezTo>
                  <a:cubicBezTo>
                    <a:pt x="20" y="4"/>
                    <a:pt x="19" y="7"/>
                    <a:pt x="19" y="7"/>
                  </a:cubicBezTo>
                  <a:cubicBezTo>
                    <a:pt x="19" y="7"/>
                    <a:pt x="16" y="10"/>
                    <a:pt x="14" y="14"/>
                  </a:cubicBezTo>
                  <a:cubicBezTo>
                    <a:pt x="14" y="14"/>
                    <a:pt x="12" y="13"/>
                    <a:pt x="12" y="13"/>
                  </a:cubicBezTo>
                  <a:cubicBezTo>
                    <a:pt x="11" y="13"/>
                    <a:pt x="7" y="12"/>
                    <a:pt x="6" y="12"/>
                  </a:cubicBezTo>
                  <a:cubicBezTo>
                    <a:pt x="6" y="12"/>
                    <a:pt x="1" y="10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2" y="12"/>
                    <a:pt x="4" y="13"/>
                    <a:pt x="5" y="15"/>
                  </a:cubicBezTo>
                  <a:cubicBezTo>
                    <a:pt x="5" y="15"/>
                    <a:pt x="12" y="19"/>
                    <a:pt x="13" y="19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8"/>
                    <a:pt x="14" y="19"/>
                  </a:cubicBezTo>
                  <a:cubicBezTo>
                    <a:pt x="14" y="19"/>
                    <a:pt x="14" y="16"/>
                    <a:pt x="15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4"/>
                    <a:pt x="16" y="13"/>
                  </a:cubicBezTo>
                  <a:cubicBezTo>
                    <a:pt x="16" y="13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8" y="15"/>
                    <a:pt x="18" y="12"/>
                    <a:pt x="19" y="12"/>
                  </a:cubicBezTo>
                  <a:cubicBezTo>
                    <a:pt x="19" y="11"/>
                    <a:pt x="20" y="10"/>
                    <a:pt x="20" y="10"/>
                  </a:cubicBezTo>
                  <a:cubicBezTo>
                    <a:pt x="21" y="10"/>
                    <a:pt x="26" y="5"/>
                    <a:pt x="28" y="5"/>
                  </a:cubicBezTo>
                  <a:cubicBezTo>
                    <a:pt x="29" y="5"/>
                    <a:pt x="29" y="4"/>
                    <a:pt x="30" y="4"/>
                  </a:cubicBezTo>
                  <a:close/>
                </a:path>
              </a:pathLst>
            </a:custGeom>
            <a:solidFill>
              <a:srgbClr val="212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260976"/>
              <a:ext cx="274637" cy="225425"/>
            </a:xfrm>
            <a:custGeom>
              <a:avLst/>
              <a:gdLst>
                <a:gd name="T0" fmla="*/ 0 w 10"/>
                <a:gd name="T1" fmla="*/ 1 h 8"/>
                <a:gd name="T2" fmla="*/ 4 w 10"/>
                <a:gd name="T3" fmla="*/ 5 h 8"/>
                <a:gd name="T4" fmla="*/ 9 w 10"/>
                <a:gd name="T5" fmla="*/ 8 h 8"/>
                <a:gd name="T6" fmla="*/ 10 w 10"/>
                <a:gd name="T7" fmla="*/ 7 h 8"/>
                <a:gd name="T8" fmla="*/ 4 w 10"/>
                <a:gd name="T9" fmla="*/ 3 h 8"/>
                <a:gd name="T10" fmla="*/ 0 w 10"/>
                <a:gd name="T11" fmla="*/ 0 h 8"/>
                <a:gd name="T12" fmla="*/ 0 w 10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0" y="1"/>
                  </a:moveTo>
                  <a:cubicBezTo>
                    <a:pt x="0" y="1"/>
                    <a:pt x="3" y="4"/>
                    <a:pt x="4" y="5"/>
                  </a:cubicBezTo>
                  <a:cubicBezTo>
                    <a:pt x="4" y="5"/>
                    <a:pt x="7" y="8"/>
                    <a:pt x="9" y="8"/>
                  </a:cubicBezTo>
                  <a:cubicBezTo>
                    <a:pt x="9" y="8"/>
                    <a:pt x="10" y="7"/>
                    <a:pt x="10" y="7"/>
                  </a:cubicBezTo>
                  <a:cubicBezTo>
                    <a:pt x="10" y="6"/>
                    <a:pt x="6" y="4"/>
                    <a:pt x="4" y="3"/>
                  </a:cubicBezTo>
                  <a:cubicBezTo>
                    <a:pt x="3" y="1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4953001"/>
              <a:ext cx="1127125" cy="673100"/>
            </a:xfrm>
            <a:custGeom>
              <a:avLst/>
              <a:gdLst>
                <a:gd name="T0" fmla="*/ 0 w 41"/>
                <a:gd name="T1" fmla="*/ 11 h 24"/>
                <a:gd name="T2" fmla="*/ 8 w 41"/>
                <a:gd name="T3" fmla="*/ 16 h 24"/>
                <a:gd name="T4" fmla="*/ 9 w 41"/>
                <a:gd name="T5" fmla="*/ 17 h 24"/>
                <a:gd name="T6" fmla="*/ 7 w 41"/>
                <a:gd name="T7" fmla="*/ 19 h 24"/>
                <a:gd name="T8" fmla="*/ 10 w 41"/>
                <a:gd name="T9" fmla="*/ 24 h 24"/>
                <a:gd name="T10" fmla="*/ 11 w 41"/>
                <a:gd name="T11" fmla="*/ 24 h 24"/>
                <a:gd name="T12" fmla="*/ 11 w 41"/>
                <a:gd name="T13" fmla="*/ 20 h 24"/>
                <a:gd name="T14" fmla="*/ 13 w 41"/>
                <a:gd name="T15" fmla="*/ 17 h 24"/>
                <a:gd name="T16" fmla="*/ 21 w 41"/>
                <a:gd name="T17" fmla="*/ 9 h 24"/>
                <a:gd name="T18" fmla="*/ 25 w 41"/>
                <a:gd name="T19" fmla="*/ 8 h 24"/>
                <a:gd name="T20" fmla="*/ 36 w 41"/>
                <a:gd name="T21" fmla="*/ 7 h 24"/>
                <a:gd name="T22" fmla="*/ 40 w 41"/>
                <a:gd name="T23" fmla="*/ 7 h 24"/>
                <a:gd name="T24" fmla="*/ 40 w 41"/>
                <a:gd name="T25" fmla="*/ 6 h 24"/>
                <a:gd name="T26" fmla="*/ 38 w 41"/>
                <a:gd name="T27" fmla="*/ 6 h 24"/>
                <a:gd name="T28" fmla="*/ 41 w 41"/>
                <a:gd name="T29" fmla="*/ 5 h 24"/>
                <a:gd name="T30" fmla="*/ 40 w 41"/>
                <a:gd name="T31" fmla="*/ 3 h 24"/>
                <a:gd name="T32" fmla="*/ 37 w 41"/>
                <a:gd name="T33" fmla="*/ 3 h 24"/>
                <a:gd name="T34" fmla="*/ 32 w 41"/>
                <a:gd name="T35" fmla="*/ 3 h 24"/>
                <a:gd name="T36" fmla="*/ 25 w 41"/>
                <a:gd name="T37" fmla="*/ 3 h 24"/>
                <a:gd name="T38" fmla="*/ 23 w 41"/>
                <a:gd name="T39" fmla="*/ 2 h 24"/>
                <a:gd name="T40" fmla="*/ 22 w 41"/>
                <a:gd name="T41" fmla="*/ 2 h 24"/>
                <a:gd name="T42" fmla="*/ 21 w 41"/>
                <a:gd name="T43" fmla="*/ 1 h 24"/>
                <a:gd name="T44" fmla="*/ 18 w 41"/>
                <a:gd name="T45" fmla="*/ 1 h 24"/>
                <a:gd name="T46" fmla="*/ 14 w 41"/>
                <a:gd name="T47" fmla="*/ 2 h 24"/>
                <a:gd name="T48" fmla="*/ 8 w 41"/>
                <a:gd name="T49" fmla="*/ 4 h 24"/>
                <a:gd name="T50" fmla="*/ 7 w 41"/>
                <a:gd name="T51" fmla="*/ 7 h 24"/>
                <a:gd name="T52" fmla="*/ 7 w 41"/>
                <a:gd name="T53" fmla="*/ 8 h 24"/>
                <a:gd name="T54" fmla="*/ 5 w 41"/>
                <a:gd name="T55" fmla="*/ 8 h 24"/>
                <a:gd name="T56" fmla="*/ 4 w 41"/>
                <a:gd name="T57" fmla="*/ 9 h 24"/>
                <a:gd name="T58" fmla="*/ 1 w 41"/>
                <a:gd name="T59" fmla="*/ 10 h 24"/>
                <a:gd name="T60" fmla="*/ 0 w 41"/>
                <a:gd name="T61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24">
                  <a:moveTo>
                    <a:pt x="0" y="11"/>
                  </a:moveTo>
                  <a:cubicBezTo>
                    <a:pt x="0" y="11"/>
                    <a:pt x="8" y="15"/>
                    <a:pt x="8" y="1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6" y="23"/>
                    <a:pt x="10" y="24"/>
                  </a:cubicBezTo>
                  <a:cubicBezTo>
                    <a:pt x="14" y="24"/>
                    <a:pt x="11" y="24"/>
                    <a:pt x="11" y="24"/>
                  </a:cubicBezTo>
                  <a:cubicBezTo>
                    <a:pt x="11" y="24"/>
                    <a:pt x="11" y="20"/>
                    <a:pt x="11" y="20"/>
                  </a:cubicBezTo>
                  <a:cubicBezTo>
                    <a:pt x="11" y="20"/>
                    <a:pt x="13" y="18"/>
                    <a:pt x="13" y="17"/>
                  </a:cubicBezTo>
                  <a:cubicBezTo>
                    <a:pt x="14" y="17"/>
                    <a:pt x="21" y="10"/>
                    <a:pt x="21" y="9"/>
                  </a:cubicBezTo>
                  <a:cubicBezTo>
                    <a:pt x="21" y="9"/>
                    <a:pt x="23" y="8"/>
                    <a:pt x="25" y="8"/>
                  </a:cubicBezTo>
                  <a:cubicBezTo>
                    <a:pt x="26" y="8"/>
                    <a:pt x="35" y="8"/>
                    <a:pt x="36" y="7"/>
                  </a:cubicBezTo>
                  <a:cubicBezTo>
                    <a:pt x="38" y="7"/>
                    <a:pt x="39" y="8"/>
                    <a:pt x="40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41" y="6"/>
                    <a:pt x="41" y="5"/>
                  </a:cubicBezTo>
                  <a:cubicBezTo>
                    <a:pt x="41" y="5"/>
                    <a:pt x="40" y="3"/>
                    <a:pt x="40" y="3"/>
                  </a:cubicBezTo>
                  <a:cubicBezTo>
                    <a:pt x="40" y="3"/>
                    <a:pt x="37" y="3"/>
                    <a:pt x="37" y="3"/>
                  </a:cubicBezTo>
                  <a:cubicBezTo>
                    <a:pt x="36" y="3"/>
                    <a:pt x="32" y="3"/>
                    <a:pt x="32" y="3"/>
                  </a:cubicBezTo>
                  <a:cubicBezTo>
                    <a:pt x="31" y="3"/>
                    <a:pt x="26" y="4"/>
                    <a:pt x="25" y="3"/>
                  </a:cubicBezTo>
                  <a:cubicBezTo>
                    <a:pt x="25" y="3"/>
                    <a:pt x="24" y="3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0"/>
                    <a:pt x="18" y="1"/>
                    <a:pt x="18" y="1"/>
                  </a:cubicBezTo>
                  <a:cubicBezTo>
                    <a:pt x="18" y="1"/>
                    <a:pt x="14" y="2"/>
                    <a:pt x="14" y="2"/>
                  </a:cubicBezTo>
                  <a:cubicBezTo>
                    <a:pt x="14" y="2"/>
                    <a:pt x="8" y="3"/>
                    <a:pt x="8" y="4"/>
                  </a:cubicBezTo>
                  <a:cubicBezTo>
                    <a:pt x="8" y="4"/>
                    <a:pt x="7" y="7"/>
                    <a:pt x="7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6" y="8"/>
                    <a:pt x="5" y="8"/>
                  </a:cubicBezTo>
                  <a:cubicBezTo>
                    <a:pt x="5" y="9"/>
                    <a:pt x="4" y="10"/>
                    <a:pt x="4" y="9"/>
                  </a:cubicBezTo>
                  <a:cubicBezTo>
                    <a:pt x="3" y="9"/>
                    <a:pt x="2" y="9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F3E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2788" y="54864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533188" y="5094288"/>
              <a:ext cx="1587" cy="1588"/>
            </a:xfrm>
            <a:prstGeom prst="rect">
              <a:avLst/>
            </a:pr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88750" y="5065713"/>
              <a:ext cx="26987" cy="285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98150" y="4981576"/>
              <a:ext cx="1017587" cy="504825"/>
            </a:xfrm>
            <a:custGeom>
              <a:avLst/>
              <a:gdLst>
                <a:gd name="T0" fmla="*/ 37 w 37"/>
                <a:gd name="T1" fmla="*/ 6 h 18"/>
                <a:gd name="T2" fmla="*/ 35 w 37"/>
                <a:gd name="T3" fmla="*/ 6 h 18"/>
                <a:gd name="T4" fmla="*/ 36 w 37"/>
                <a:gd name="T5" fmla="*/ 4 h 18"/>
                <a:gd name="T6" fmla="*/ 33 w 37"/>
                <a:gd name="T7" fmla="*/ 5 h 18"/>
                <a:gd name="T8" fmla="*/ 34 w 37"/>
                <a:gd name="T9" fmla="*/ 4 h 18"/>
                <a:gd name="T10" fmla="*/ 32 w 37"/>
                <a:gd name="T11" fmla="*/ 6 h 18"/>
                <a:gd name="T12" fmla="*/ 32 w 37"/>
                <a:gd name="T13" fmla="*/ 3 h 18"/>
                <a:gd name="T14" fmla="*/ 31 w 37"/>
                <a:gd name="T15" fmla="*/ 3 h 18"/>
                <a:gd name="T16" fmla="*/ 31 w 37"/>
                <a:gd name="T17" fmla="*/ 6 h 18"/>
                <a:gd name="T18" fmla="*/ 30 w 37"/>
                <a:gd name="T19" fmla="*/ 5 h 18"/>
                <a:gd name="T20" fmla="*/ 30 w 37"/>
                <a:gd name="T21" fmla="*/ 3 h 18"/>
                <a:gd name="T22" fmla="*/ 28 w 37"/>
                <a:gd name="T23" fmla="*/ 4 h 18"/>
                <a:gd name="T24" fmla="*/ 24 w 37"/>
                <a:gd name="T25" fmla="*/ 3 h 18"/>
                <a:gd name="T26" fmla="*/ 22 w 37"/>
                <a:gd name="T27" fmla="*/ 4 h 18"/>
                <a:gd name="T28" fmla="*/ 20 w 37"/>
                <a:gd name="T29" fmla="*/ 4 h 18"/>
                <a:gd name="T30" fmla="*/ 19 w 37"/>
                <a:gd name="T31" fmla="*/ 2 h 18"/>
                <a:gd name="T32" fmla="*/ 20 w 37"/>
                <a:gd name="T33" fmla="*/ 0 h 18"/>
                <a:gd name="T34" fmla="*/ 16 w 37"/>
                <a:gd name="T35" fmla="*/ 2 h 18"/>
                <a:gd name="T36" fmla="*/ 14 w 37"/>
                <a:gd name="T37" fmla="*/ 2 h 18"/>
                <a:gd name="T38" fmla="*/ 14 w 37"/>
                <a:gd name="T39" fmla="*/ 2 h 18"/>
                <a:gd name="T40" fmla="*/ 13 w 37"/>
                <a:gd name="T41" fmla="*/ 3 h 18"/>
                <a:gd name="T42" fmla="*/ 10 w 37"/>
                <a:gd name="T43" fmla="*/ 5 h 18"/>
                <a:gd name="T44" fmla="*/ 8 w 37"/>
                <a:gd name="T45" fmla="*/ 3 h 18"/>
                <a:gd name="T46" fmla="*/ 9 w 37"/>
                <a:gd name="T47" fmla="*/ 5 h 18"/>
                <a:gd name="T48" fmla="*/ 9 w 37"/>
                <a:gd name="T49" fmla="*/ 5 h 18"/>
                <a:gd name="T50" fmla="*/ 8 w 37"/>
                <a:gd name="T51" fmla="*/ 4 h 18"/>
                <a:gd name="T52" fmla="*/ 8 w 37"/>
                <a:gd name="T53" fmla="*/ 5 h 18"/>
                <a:gd name="T54" fmla="*/ 7 w 37"/>
                <a:gd name="T55" fmla="*/ 6 h 18"/>
                <a:gd name="T56" fmla="*/ 7 w 37"/>
                <a:gd name="T57" fmla="*/ 6 h 18"/>
                <a:gd name="T58" fmla="*/ 7 w 37"/>
                <a:gd name="T59" fmla="*/ 7 h 18"/>
                <a:gd name="T60" fmla="*/ 5 w 37"/>
                <a:gd name="T61" fmla="*/ 7 h 18"/>
                <a:gd name="T62" fmla="*/ 4 w 37"/>
                <a:gd name="T63" fmla="*/ 8 h 18"/>
                <a:gd name="T64" fmla="*/ 1 w 37"/>
                <a:gd name="T65" fmla="*/ 9 h 18"/>
                <a:gd name="T66" fmla="*/ 0 w 37"/>
                <a:gd name="T67" fmla="*/ 10 h 18"/>
                <a:gd name="T68" fmla="*/ 8 w 37"/>
                <a:gd name="T69" fmla="*/ 15 h 18"/>
                <a:gd name="T70" fmla="*/ 9 w 37"/>
                <a:gd name="T71" fmla="*/ 16 h 18"/>
                <a:gd name="T72" fmla="*/ 9 w 37"/>
                <a:gd name="T73" fmla="*/ 16 h 18"/>
                <a:gd name="T74" fmla="*/ 9 w 37"/>
                <a:gd name="T75" fmla="*/ 12 h 18"/>
                <a:gd name="T76" fmla="*/ 10 w 37"/>
                <a:gd name="T77" fmla="*/ 15 h 18"/>
                <a:gd name="T78" fmla="*/ 10 w 37"/>
                <a:gd name="T79" fmla="*/ 18 h 18"/>
                <a:gd name="T80" fmla="*/ 12 w 37"/>
                <a:gd name="T81" fmla="*/ 15 h 18"/>
                <a:gd name="T82" fmla="*/ 13 w 37"/>
                <a:gd name="T83" fmla="*/ 10 h 18"/>
                <a:gd name="T84" fmla="*/ 4 w 37"/>
                <a:gd name="T85" fmla="*/ 9 h 18"/>
                <a:gd name="T86" fmla="*/ 15 w 37"/>
                <a:gd name="T87" fmla="*/ 9 h 18"/>
                <a:gd name="T88" fmla="*/ 15 w 37"/>
                <a:gd name="T89" fmla="*/ 8 h 18"/>
                <a:gd name="T90" fmla="*/ 6 w 37"/>
                <a:gd name="T91" fmla="*/ 8 h 18"/>
                <a:gd name="T92" fmla="*/ 17 w 37"/>
                <a:gd name="T93" fmla="*/ 8 h 18"/>
                <a:gd name="T94" fmla="*/ 9 w 37"/>
                <a:gd name="T95" fmla="*/ 7 h 18"/>
                <a:gd name="T96" fmla="*/ 15 w 37"/>
                <a:gd name="T97" fmla="*/ 6 h 18"/>
                <a:gd name="T98" fmla="*/ 21 w 37"/>
                <a:gd name="T99" fmla="*/ 7 h 18"/>
                <a:gd name="T100" fmla="*/ 32 w 37"/>
                <a:gd name="T101" fmla="*/ 7 h 18"/>
                <a:gd name="T102" fmla="*/ 36 w 37"/>
                <a:gd name="T103" fmla="*/ 6 h 18"/>
                <a:gd name="T104" fmla="*/ 37 w 37"/>
                <a:gd name="T105" fmla="*/ 6 h 18"/>
                <a:gd name="T106" fmla="*/ 14 w 37"/>
                <a:gd name="T107" fmla="*/ 2 h 18"/>
                <a:gd name="T108" fmla="*/ 14 w 37"/>
                <a:gd name="T10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18">
                  <a:moveTo>
                    <a:pt x="37" y="6"/>
                  </a:moveTo>
                  <a:cubicBezTo>
                    <a:pt x="36" y="6"/>
                    <a:pt x="35" y="6"/>
                    <a:pt x="35" y="6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3" y="5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2" y="6"/>
                    <a:pt x="32" y="6"/>
                  </a:cubicBezTo>
                  <a:cubicBezTo>
                    <a:pt x="31" y="6"/>
                    <a:pt x="32" y="3"/>
                    <a:pt x="32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4"/>
                    <a:pt x="31" y="6"/>
                    <a:pt x="31" y="6"/>
                  </a:cubicBezTo>
                  <a:cubicBezTo>
                    <a:pt x="31" y="6"/>
                    <a:pt x="30" y="5"/>
                    <a:pt x="30" y="5"/>
                  </a:cubicBezTo>
                  <a:cubicBezTo>
                    <a:pt x="29" y="4"/>
                    <a:pt x="30" y="3"/>
                    <a:pt x="30" y="3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3"/>
                    <a:pt x="19" y="2"/>
                  </a:cubicBezTo>
                  <a:cubicBezTo>
                    <a:pt x="18" y="1"/>
                    <a:pt x="20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16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0" y="5"/>
                    <a:pt x="10" y="5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4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7" y="7"/>
                    <a:pt x="6" y="7"/>
                    <a:pt x="5" y="7"/>
                  </a:cubicBezTo>
                  <a:cubicBezTo>
                    <a:pt x="5" y="8"/>
                    <a:pt x="4" y="9"/>
                    <a:pt x="4" y="8"/>
                  </a:cubicBezTo>
                  <a:cubicBezTo>
                    <a:pt x="3" y="8"/>
                    <a:pt x="2" y="8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0"/>
                    <a:pt x="8" y="14"/>
                    <a:pt x="8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9" y="12"/>
                    <a:pt x="9" y="12"/>
                  </a:cubicBezTo>
                  <a:cubicBezTo>
                    <a:pt x="9" y="12"/>
                    <a:pt x="10" y="14"/>
                    <a:pt x="10" y="15"/>
                  </a:cubicBezTo>
                  <a:cubicBezTo>
                    <a:pt x="10" y="15"/>
                    <a:pt x="10" y="18"/>
                    <a:pt x="10" y="18"/>
                  </a:cubicBezTo>
                  <a:cubicBezTo>
                    <a:pt x="10" y="17"/>
                    <a:pt x="12" y="15"/>
                    <a:pt x="12" y="15"/>
                  </a:cubicBezTo>
                  <a:cubicBezTo>
                    <a:pt x="12" y="15"/>
                    <a:pt x="13" y="10"/>
                    <a:pt x="13" y="10"/>
                  </a:cubicBezTo>
                  <a:cubicBezTo>
                    <a:pt x="10" y="10"/>
                    <a:pt x="4" y="9"/>
                    <a:pt x="4" y="9"/>
                  </a:cubicBezTo>
                  <a:cubicBezTo>
                    <a:pt x="6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8" y="9"/>
                    <a:pt x="6" y="8"/>
                    <a:pt x="6" y="8"/>
                  </a:cubicBezTo>
                  <a:cubicBezTo>
                    <a:pt x="7" y="9"/>
                    <a:pt x="17" y="8"/>
                    <a:pt x="17" y="8"/>
                  </a:cubicBezTo>
                  <a:cubicBezTo>
                    <a:pt x="14" y="6"/>
                    <a:pt x="9" y="7"/>
                    <a:pt x="9" y="7"/>
                  </a:cubicBezTo>
                  <a:cubicBezTo>
                    <a:pt x="9" y="7"/>
                    <a:pt x="13" y="6"/>
                    <a:pt x="15" y="6"/>
                  </a:cubicBezTo>
                  <a:cubicBezTo>
                    <a:pt x="16" y="7"/>
                    <a:pt x="21" y="7"/>
                    <a:pt x="21" y="7"/>
                  </a:cubicBezTo>
                  <a:cubicBezTo>
                    <a:pt x="23" y="7"/>
                    <a:pt x="28" y="7"/>
                    <a:pt x="32" y="7"/>
                  </a:cubicBezTo>
                  <a:cubicBezTo>
                    <a:pt x="34" y="7"/>
                    <a:pt x="36" y="7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lose/>
                  <a:moveTo>
                    <a:pt x="14" y="2"/>
                  </a:moveTo>
                  <a:cubicBezTo>
                    <a:pt x="14" y="2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7" name="Group 96出自【趣你的PPT】(微信:qunideppt)：最优质的PPT资源库"/>
          <p:cNvGrpSpPr/>
          <p:nvPr/>
        </p:nvGrpSpPr>
        <p:grpSpPr>
          <a:xfrm>
            <a:off x="8614882" y="1084389"/>
            <a:ext cx="593336" cy="1188433"/>
            <a:chOff x="4367213" y="-290513"/>
            <a:chExt cx="4060825" cy="8121650"/>
          </a:xfrm>
        </p:grpSpPr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2775" y="3067050"/>
              <a:ext cx="544513" cy="569913"/>
            </a:xfrm>
            <a:custGeom>
              <a:avLst/>
              <a:gdLst>
                <a:gd name="T0" fmla="*/ 20 w 145"/>
                <a:gd name="T1" fmla="*/ 152 h 152"/>
                <a:gd name="T2" fmla="*/ 145 w 145"/>
                <a:gd name="T3" fmla="*/ 92 h 152"/>
                <a:gd name="T4" fmla="*/ 82 w 145"/>
                <a:gd name="T5" fmla="*/ 0 h 152"/>
                <a:gd name="T6" fmla="*/ 4 w 145"/>
                <a:gd name="T7" fmla="*/ 85 h 152"/>
                <a:gd name="T8" fmla="*/ 20 w 14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52">
                  <a:moveTo>
                    <a:pt x="20" y="152"/>
                  </a:moveTo>
                  <a:cubicBezTo>
                    <a:pt x="20" y="152"/>
                    <a:pt x="132" y="121"/>
                    <a:pt x="145" y="9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0" y="65"/>
                    <a:pt x="4" y="85"/>
                  </a:cubicBezTo>
                  <a:cubicBezTo>
                    <a:pt x="8" y="105"/>
                    <a:pt x="20" y="152"/>
                    <a:pt x="20" y="1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0313" y="-177800"/>
              <a:ext cx="623888" cy="522288"/>
            </a:xfrm>
            <a:custGeom>
              <a:avLst/>
              <a:gdLst>
                <a:gd name="T0" fmla="*/ 54 w 166"/>
                <a:gd name="T1" fmla="*/ 139 h 139"/>
                <a:gd name="T2" fmla="*/ 78 w 166"/>
                <a:gd name="T3" fmla="*/ 123 h 139"/>
                <a:gd name="T4" fmla="*/ 141 w 166"/>
                <a:gd name="T5" fmla="*/ 123 h 139"/>
                <a:gd name="T6" fmla="*/ 166 w 166"/>
                <a:gd name="T7" fmla="*/ 91 h 139"/>
                <a:gd name="T8" fmla="*/ 151 w 166"/>
                <a:gd name="T9" fmla="*/ 52 h 139"/>
                <a:gd name="T10" fmla="*/ 138 w 166"/>
                <a:gd name="T11" fmla="*/ 52 h 139"/>
                <a:gd name="T12" fmla="*/ 137 w 166"/>
                <a:gd name="T13" fmla="*/ 33 h 139"/>
                <a:gd name="T14" fmla="*/ 114 w 166"/>
                <a:gd name="T15" fmla="*/ 11 h 139"/>
                <a:gd name="T16" fmla="*/ 85 w 166"/>
                <a:gd name="T17" fmla="*/ 0 h 139"/>
                <a:gd name="T18" fmla="*/ 35 w 166"/>
                <a:gd name="T19" fmla="*/ 34 h 139"/>
                <a:gd name="T20" fmla="*/ 27 w 166"/>
                <a:gd name="T21" fmla="*/ 69 h 139"/>
                <a:gd name="T22" fmla="*/ 0 w 166"/>
                <a:gd name="T23" fmla="*/ 104 h 139"/>
                <a:gd name="T24" fmla="*/ 54 w 166"/>
                <a:gd name="T2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139">
                  <a:moveTo>
                    <a:pt x="54" y="139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6" y="91"/>
                    <a:pt x="156" y="52"/>
                    <a:pt x="151" y="52"/>
                  </a:cubicBezTo>
                  <a:cubicBezTo>
                    <a:pt x="147" y="52"/>
                    <a:pt x="138" y="52"/>
                    <a:pt x="138" y="52"/>
                  </a:cubicBezTo>
                  <a:cubicBezTo>
                    <a:pt x="138" y="52"/>
                    <a:pt x="142" y="37"/>
                    <a:pt x="137" y="33"/>
                  </a:cubicBezTo>
                  <a:cubicBezTo>
                    <a:pt x="133" y="28"/>
                    <a:pt x="119" y="11"/>
                    <a:pt x="114" y="11"/>
                  </a:cubicBezTo>
                  <a:cubicBezTo>
                    <a:pt x="110" y="11"/>
                    <a:pt x="85" y="0"/>
                    <a:pt x="85" y="0"/>
                  </a:cubicBezTo>
                  <a:cubicBezTo>
                    <a:pt x="85" y="0"/>
                    <a:pt x="42" y="24"/>
                    <a:pt x="35" y="34"/>
                  </a:cubicBezTo>
                  <a:cubicBezTo>
                    <a:pt x="28" y="44"/>
                    <a:pt x="27" y="69"/>
                    <a:pt x="27" y="69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54" y="139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0888" y="-150813"/>
              <a:ext cx="714375" cy="495300"/>
            </a:xfrm>
            <a:custGeom>
              <a:avLst/>
              <a:gdLst>
                <a:gd name="T0" fmla="*/ 117 w 190"/>
                <a:gd name="T1" fmla="*/ 112 h 132"/>
                <a:gd name="T2" fmla="*/ 89 w 190"/>
                <a:gd name="T3" fmla="*/ 116 h 132"/>
                <a:gd name="T4" fmla="*/ 51 w 190"/>
                <a:gd name="T5" fmla="*/ 122 h 132"/>
                <a:gd name="T6" fmla="*/ 20 w 190"/>
                <a:gd name="T7" fmla="*/ 96 h 132"/>
                <a:gd name="T8" fmla="*/ 20 w 190"/>
                <a:gd name="T9" fmla="*/ 77 h 132"/>
                <a:gd name="T10" fmla="*/ 12 w 190"/>
                <a:gd name="T11" fmla="*/ 44 h 132"/>
                <a:gd name="T12" fmla="*/ 26 w 190"/>
                <a:gd name="T13" fmla="*/ 34 h 132"/>
                <a:gd name="T14" fmla="*/ 40 w 190"/>
                <a:gd name="T15" fmla="*/ 25 h 132"/>
                <a:gd name="T16" fmla="*/ 67 w 190"/>
                <a:gd name="T17" fmla="*/ 8 h 132"/>
                <a:gd name="T18" fmla="*/ 97 w 190"/>
                <a:gd name="T19" fmla="*/ 0 h 132"/>
                <a:gd name="T20" fmla="*/ 158 w 190"/>
                <a:gd name="T21" fmla="*/ 61 h 132"/>
                <a:gd name="T22" fmla="*/ 190 w 190"/>
                <a:gd name="T23" fmla="*/ 91 h 132"/>
                <a:gd name="T24" fmla="*/ 132 w 190"/>
                <a:gd name="T25" fmla="*/ 132 h 132"/>
                <a:gd name="T26" fmla="*/ 117 w 190"/>
                <a:gd name="T27" fmla="*/ 1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132">
                  <a:moveTo>
                    <a:pt x="117" y="112"/>
                  </a:moveTo>
                  <a:cubicBezTo>
                    <a:pt x="117" y="112"/>
                    <a:pt x="100" y="112"/>
                    <a:pt x="89" y="116"/>
                  </a:cubicBezTo>
                  <a:cubicBezTo>
                    <a:pt x="79" y="121"/>
                    <a:pt x="51" y="122"/>
                    <a:pt x="51" y="122"/>
                  </a:cubicBezTo>
                  <a:cubicBezTo>
                    <a:pt x="51" y="122"/>
                    <a:pt x="24" y="104"/>
                    <a:pt x="20" y="96"/>
                  </a:cubicBezTo>
                  <a:cubicBezTo>
                    <a:pt x="17" y="88"/>
                    <a:pt x="20" y="77"/>
                    <a:pt x="20" y="77"/>
                  </a:cubicBezTo>
                  <a:cubicBezTo>
                    <a:pt x="20" y="77"/>
                    <a:pt x="0" y="60"/>
                    <a:pt x="12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35" y="26"/>
                    <a:pt x="40" y="25"/>
                  </a:cubicBezTo>
                  <a:cubicBezTo>
                    <a:pt x="44" y="23"/>
                    <a:pt x="67" y="8"/>
                    <a:pt x="67" y="8"/>
                  </a:cubicBezTo>
                  <a:cubicBezTo>
                    <a:pt x="67" y="8"/>
                    <a:pt x="93" y="0"/>
                    <a:pt x="97" y="0"/>
                  </a:cubicBezTo>
                  <a:cubicBezTo>
                    <a:pt x="102" y="0"/>
                    <a:pt x="147" y="22"/>
                    <a:pt x="158" y="61"/>
                  </a:cubicBezTo>
                  <a:cubicBezTo>
                    <a:pt x="185" y="92"/>
                    <a:pt x="190" y="91"/>
                    <a:pt x="190" y="91"/>
                  </a:cubicBezTo>
                  <a:cubicBezTo>
                    <a:pt x="190" y="91"/>
                    <a:pt x="149" y="131"/>
                    <a:pt x="132" y="132"/>
                  </a:cubicBezTo>
                  <a:lnTo>
                    <a:pt x="117" y="112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5375" y="127000"/>
              <a:ext cx="387350" cy="292100"/>
            </a:xfrm>
            <a:custGeom>
              <a:avLst/>
              <a:gdLst>
                <a:gd name="T0" fmla="*/ 36 w 103"/>
                <a:gd name="T1" fmla="*/ 0 h 78"/>
                <a:gd name="T2" fmla="*/ 103 w 103"/>
                <a:gd name="T3" fmla="*/ 49 h 78"/>
                <a:gd name="T4" fmla="*/ 79 w 103"/>
                <a:gd name="T5" fmla="*/ 78 h 78"/>
                <a:gd name="T6" fmla="*/ 0 w 103"/>
                <a:gd name="T7" fmla="*/ 53 h 78"/>
                <a:gd name="T8" fmla="*/ 36 w 103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78">
                  <a:moveTo>
                    <a:pt x="36" y="0"/>
                  </a:moveTo>
                  <a:cubicBezTo>
                    <a:pt x="36" y="0"/>
                    <a:pt x="93" y="22"/>
                    <a:pt x="103" y="49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75550" y="127000"/>
              <a:ext cx="442913" cy="292100"/>
            </a:xfrm>
            <a:custGeom>
              <a:avLst/>
              <a:gdLst>
                <a:gd name="T0" fmla="*/ 64 w 118"/>
                <a:gd name="T1" fmla="*/ 0 h 78"/>
                <a:gd name="T2" fmla="*/ 0 w 118"/>
                <a:gd name="T3" fmla="*/ 51 h 78"/>
                <a:gd name="T4" fmla="*/ 15 w 118"/>
                <a:gd name="T5" fmla="*/ 78 h 78"/>
                <a:gd name="T6" fmla="*/ 118 w 118"/>
                <a:gd name="T7" fmla="*/ 58 h 78"/>
                <a:gd name="T8" fmla="*/ 64 w 118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8">
                  <a:moveTo>
                    <a:pt x="64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" y="70"/>
                    <a:pt x="15" y="78"/>
                  </a:cubicBezTo>
                  <a:cubicBezTo>
                    <a:pt x="118" y="58"/>
                    <a:pt x="118" y="58"/>
                    <a:pt x="118" y="58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1838" y="-185738"/>
              <a:ext cx="898525" cy="1360488"/>
            </a:xfrm>
            <a:custGeom>
              <a:avLst/>
              <a:gdLst>
                <a:gd name="T0" fmla="*/ 68 w 239"/>
                <a:gd name="T1" fmla="*/ 292 h 362"/>
                <a:gd name="T2" fmla="*/ 37 w 239"/>
                <a:gd name="T3" fmla="*/ 222 h 362"/>
                <a:gd name="T4" fmla="*/ 17 w 239"/>
                <a:gd name="T5" fmla="*/ 122 h 362"/>
                <a:gd name="T6" fmla="*/ 97 w 239"/>
                <a:gd name="T7" fmla="*/ 2 h 362"/>
                <a:gd name="T8" fmla="*/ 171 w 239"/>
                <a:gd name="T9" fmla="*/ 9 h 362"/>
                <a:gd name="T10" fmla="*/ 207 w 239"/>
                <a:gd name="T11" fmla="*/ 54 h 362"/>
                <a:gd name="T12" fmla="*/ 207 w 239"/>
                <a:gd name="T13" fmla="*/ 75 h 362"/>
                <a:gd name="T14" fmla="*/ 234 w 239"/>
                <a:gd name="T15" fmla="*/ 103 h 362"/>
                <a:gd name="T16" fmla="*/ 234 w 239"/>
                <a:gd name="T17" fmla="*/ 179 h 362"/>
                <a:gd name="T18" fmla="*/ 216 w 239"/>
                <a:gd name="T19" fmla="*/ 209 h 362"/>
                <a:gd name="T20" fmla="*/ 225 w 239"/>
                <a:gd name="T21" fmla="*/ 261 h 362"/>
                <a:gd name="T22" fmla="*/ 236 w 239"/>
                <a:gd name="T23" fmla="*/ 320 h 362"/>
                <a:gd name="T24" fmla="*/ 68 w 239"/>
                <a:gd name="T25" fmla="*/ 29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362">
                  <a:moveTo>
                    <a:pt x="68" y="292"/>
                  </a:moveTo>
                  <a:cubicBezTo>
                    <a:pt x="68" y="292"/>
                    <a:pt x="45" y="231"/>
                    <a:pt x="37" y="222"/>
                  </a:cubicBezTo>
                  <a:cubicBezTo>
                    <a:pt x="29" y="212"/>
                    <a:pt x="0" y="176"/>
                    <a:pt x="17" y="122"/>
                  </a:cubicBezTo>
                  <a:cubicBezTo>
                    <a:pt x="34" y="68"/>
                    <a:pt x="52" y="20"/>
                    <a:pt x="97" y="2"/>
                  </a:cubicBezTo>
                  <a:cubicBezTo>
                    <a:pt x="97" y="2"/>
                    <a:pt x="156" y="0"/>
                    <a:pt x="171" y="9"/>
                  </a:cubicBezTo>
                  <a:cubicBezTo>
                    <a:pt x="186" y="19"/>
                    <a:pt x="207" y="54"/>
                    <a:pt x="207" y="5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29" y="92"/>
                    <a:pt x="234" y="103"/>
                  </a:cubicBezTo>
                  <a:cubicBezTo>
                    <a:pt x="239" y="115"/>
                    <a:pt x="234" y="167"/>
                    <a:pt x="234" y="179"/>
                  </a:cubicBezTo>
                  <a:cubicBezTo>
                    <a:pt x="234" y="192"/>
                    <a:pt x="216" y="209"/>
                    <a:pt x="216" y="209"/>
                  </a:cubicBezTo>
                  <a:cubicBezTo>
                    <a:pt x="216" y="209"/>
                    <a:pt x="227" y="247"/>
                    <a:pt x="225" y="261"/>
                  </a:cubicBezTo>
                  <a:cubicBezTo>
                    <a:pt x="222" y="274"/>
                    <a:pt x="236" y="320"/>
                    <a:pt x="236" y="320"/>
                  </a:cubicBezTo>
                  <a:cubicBezTo>
                    <a:pt x="236" y="320"/>
                    <a:pt x="135" y="362"/>
                    <a:pt x="68" y="292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-147638"/>
              <a:ext cx="406400" cy="454025"/>
            </a:xfrm>
            <a:custGeom>
              <a:avLst/>
              <a:gdLst>
                <a:gd name="T0" fmla="*/ 79 w 108"/>
                <a:gd name="T1" fmla="*/ 0 h 121"/>
                <a:gd name="T2" fmla="*/ 79 w 108"/>
                <a:gd name="T3" fmla="*/ 28 h 121"/>
                <a:gd name="T4" fmla="*/ 67 w 108"/>
                <a:gd name="T5" fmla="*/ 40 h 121"/>
                <a:gd name="T6" fmla="*/ 51 w 108"/>
                <a:gd name="T7" fmla="*/ 58 h 121"/>
                <a:gd name="T8" fmla="*/ 32 w 108"/>
                <a:gd name="T9" fmla="*/ 61 h 121"/>
                <a:gd name="T10" fmla="*/ 32 w 108"/>
                <a:gd name="T11" fmla="*/ 98 h 121"/>
                <a:gd name="T12" fmla="*/ 19 w 108"/>
                <a:gd name="T13" fmla="*/ 73 h 121"/>
                <a:gd name="T14" fmla="*/ 16 w 108"/>
                <a:gd name="T15" fmla="*/ 109 h 121"/>
                <a:gd name="T16" fmla="*/ 32 w 108"/>
                <a:gd name="T17" fmla="*/ 121 h 121"/>
                <a:gd name="T18" fmla="*/ 58 w 108"/>
                <a:gd name="T19" fmla="*/ 118 h 121"/>
                <a:gd name="T20" fmla="*/ 42 w 108"/>
                <a:gd name="T21" fmla="*/ 95 h 121"/>
                <a:gd name="T22" fmla="*/ 41 w 108"/>
                <a:gd name="T23" fmla="*/ 73 h 121"/>
                <a:gd name="T24" fmla="*/ 75 w 108"/>
                <a:gd name="T25" fmla="*/ 53 h 121"/>
                <a:gd name="T26" fmla="*/ 87 w 108"/>
                <a:gd name="T27" fmla="*/ 29 h 121"/>
                <a:gd name="T28" fmla="*/ 108 w 108"/>
                <a:gd name="T29" fmla="*/ 17 h 121"/>
                <a:gd name="T30" fmla="*/ 79 w 108"/>
                <a:gd name="T3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121">
                  <a:moveTo>
                    <a:pt x="79" y="0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9" y="28"/>
                    <a:pt x="78" y="38"/>
                    <a:pt x="67" y="40"/>
                  </a:cubicBezTo>
                  <a:cubicBezTo>
                    <a:pt x="67" y="40"/>
                    <a:pt x="57" y="58"/>
                    <a:pt x="51" y="58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0" y="93"/>
                    <a:pt x="32" y="98"/>
                  </a:cubicBezTo>
                  <a:cubicBezTo>
                    <a:pt x="35" y="103"/>
                    <a:pt x="16" y="88"/>
                    <a:pt x="19" y="73"/>
                  </a:cubicBezTo>
                  <a:cubicBezTo>
                    <a:pt x="19" y="73"/>
                    <a:pt x="0" y="90"/>
                    <a:pt x="16" y="109"/>
                  </a:cubicBezTo>
                  <a:cubicBezTo>
                    <a:pt x="24" y="116"/>
                    <a:pt x="32" y="121"/>
                    <a:pt x="32" y="121"/>
                  </a:cubicBezTo>
                  <a:cubicBezTo>
                    <a:pt x="32" y="121"/>
                    <a:pt x="47" y="120"/>
                    <a:pt x="58" y="118"/>
                  </a:cubicBezTo>
                  <a:cubicBezTo>
                    <a:pt x="49" y="111"/>
                    <a:pt x="40" y="101"/>
                    <a:pt x="42" y="95"/>
                  </a:cubicBezTo>
                  <a:cubicBezTo>
                    <a:pt x="44" y="82"/>
                    <a:pt x="41" y="73"/>
                    <a:pt x="41" y="73"/>
                  </a:cubicBezTo>
                  <a:cubicBezTo>
                    <a:pt x="41" y="73"/>
                    <a:pt x="74" y="59"/>
                    <a:pt x="75" y="53"/>
                  </a:cubicBezTo>
                  <a:cubicBezTo>
                    <a:pt x="76" y="48"/>
                    <a:pt x="87" y="29"/>
                    <a:pt x="87" y="29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96" y="7"/>
                    <a:pt x="83" y="1"/>
                    <a:pt x="79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53050" y="-120650"/>
              <a:ext cx="263525" cy="273050"/>
            </a:xfrm>
            <a:custGeom>
              <a:avLst/>
              <a:gdLst>
                <a:gd name="T0" fmla="*/ 69 w 70"/>
                <a:gd name="T1" fmla="*/ 66 h 73"/>
                <a:gd name="T2" fmla="*/ 70 w 70"/>
                <a:gd name="T3" fmla="*/ 39 h 73"/>
                <a:gd name="T4" fmla="*/ 68 w 70"/>
                <a:gd name="T5" fmla="*/ 37 h 73"/>
                <a:gd name="T6" fmla="*/ 55 w 70"/>
                <a:gd name="T7" fmla="*/ 37 h 73"/>
                <a:gd name="T8" fmla="*/ 56 w 70"/>
                <a:gd name="T9" fmla="*/ 33 h 73"/>
                <a:gd name="T10" fmla="*/ 45 w 70"/>
                <a:gd name="T11" fmla="*/ 54 h 73"/>
                <a:gd name="T12" fmla="*/ 34 w 70"/>
                <a:gd name="T13" fmla="*/ 53 h 73"/>
                <a:gd name="T14" fmla="*/ 20 w 70"/>
                <a:gd name="T15" fmla="*/ 49 h 73"/>
                <a:gd name="T16" fmla="*/ 11 w 70"/>
                <a:gd name="T17" fmla="*/ 27 h 73"/>
                <a:gd name="T18" fmla="*/ 0 w 70"/>
                <a:gd name="T19" fmla="*/ 0 h 73"/>
                <a:gd name="T20" fmla="*/ 9 w 70"/>
                <a:gd name="T21" fmla="*/ 49 h 73"/>
                <a:gd name="T22" fmla="*/ 23 w 70"/>
                <a:gd name="T23" fmla="*/ 66 h 73"/>
                <a:gd name="T24" fmla="*/ 57 w 70"/>
                <a:gd name="T25" fmla="*/ 73 h 73"/>
                <a:gd name="T26" fmla="*/ 69 w 70"/>
                <a:gd name="T27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3">
                  <a:moveTo>
                    <a:pt x="69" y="66"/>
                  </a:moveTo>
                  <a:cubicBezTo>
                    <a:pt x="65" y="57"/>
                    <a:pt x="67" y="47"/>
                    <a:pt x="70" y="39"/>
                  </a:cubicBezTo>
                  <a:cubicBezTo>
                    <a:pt x="69" y="38"/>
                    <a:pt x="69" y="37"/>
                    <a:pt x="68" y="37"/>
                  </a:cubicBezTo>
                  <a:cubicBezTo>
                    <a:pt x="64" y="37"/>
                    <a:pt x="55" y="37"/>
                    <a:pt x="55" y="37"/>
                  </a:cubicBezTo>
                  <a:cubicBezTo>
                    <a:pt x="55" y="37"/>
                    <a:pt x="56" y="35"/>
                    <a:pt x="56" y="33"/>
                  </a:cubicBezTo>
                  <a:cubicBezTo>
                    <a:pt x="50" y="42"/>
                    <a:pt x="45" y="54"/>
                    <a:pt x="45" y="54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23" y="49"/>
                    <a:pt x="20" y="49"/>
                  </a:cubicBezTo>
                  <a:cubicBezTo>
                    <a:pt x="16" y="49"/>
                    <a:pt x="10" y="30"/>
                    <a:pt x="11" y="27"/>
                  </a:cubicBezTo>
                  <a:cubicBezTo>
                    <a:pt x="12" y="23"/>
                    <a:pt x="0" y="0"/>
                    <a:pt x="0" y="0"/>
                  </a:cubicBezTo>
                  <a:cubicBezTo>
                    <a:pt x="4" y="13"/>
                    <a:pt x="2" y="47"/>
                    <a:pt x="9" y="49"/>
                  </a:cubicBezTo>
                  <a:cubicBezTo>
                    <a:pt x="15" y="50"/>
                    <a:pt x="23" y="66"/>
                    <a:pt x="23" y="66"/>
                  </a:cubicBezTo>
                  <a:cubicBezTo>
                    <a:pt x="23" y="66"/>
                    <a:pt x="44" y="73"/>
                    <a:pt x="57" y="73"/>
                  </a:cubicBezTo>
                  <a:cubicBezTo>
                    <a:pt x="69" y="73"/>
                    <a:pt x="69" y="66"/>
                    <a:pt x="69" y="66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6125" y="-158750"/>
              <a:ext cx="865188" cy="1069975"/>
            </a:xfrm>
            <a:custGeom>
              <a:avLst/>
              <a:gdLst>
                <a:gd name="T0" fmla="*/ 230 w 230"/>
                <a:gd name="T1" fmla="*/ 166 h 285"/>
                <a:gd name="T2" fmla="*/ 189 w 230"/>
                <a:gd name="T3" fmla="*/ 154 h 285"/>
                <a:gd name="T4" fmla="*/ 189 w 230"/>
                <a:gd name="T5" fmla="*/ 141 h 285"/>
                <a:gd name="T6" fmla="*/ 147 w 230"/>
                <a:gd name="T7" fmla="*/ 154 h 285"/>
                <a:gd name="T8" fmla="*/ 120 w 230"/>
                <a:gd name="T9" fmla="*/ 129 h 285"/>
                <a:gd name="T10" fmla="*/ 112 w 230"/>
                <a:gd name="T11" fmla="*/ 87 h 285"/>
                <a:gd name="T12" fmla="*/ 93 w 230"/>
                <a:gd name="T13" fmla="*/ 76 h 285"/>
                <a:gd name="T14" fmla="*/ 98 w 230"/>
                <a:gd name="T15" fmla="*/ 47 h 285"/>
                <a:gd name="T16" fmla="*/ 81 w 230"/>
                <a:gd name="T17" fmla="*/ 0 h 285"/>
                <a:gd name="T18" fmla="*/ 13 w 230"/>
                <a:gd name="T19" fmla="*/ 115 h 285"/>
                <a:gd name="T20" fmla="*/ 24 w 230"/>
                <a:gd name="T21" fmla="*/ 203 h 285"/>
                <a:gd name="T22" fmla="*/ 49 w 230"/>
                <a:gd name="T23" fmla="*/ 194 h 285"/>
                <a:gd name="T24" fmla="*/ 112 w 230"/>
                <a:gd name="T25" fmla="*/ 216 h 285"/>
                <a:gd name="T26" fmla="*/ 174 w 230"/>
                <a:gd name="T27" fmla="*/ 285 h 285"/>
                <a:gd name="T28" fmla="*/ 147 w 230"/>
                <a:gd name="T29" fmla="*/ 215 h 285"/>
                <a:gd name="T30" fmla="*/ 175 w 230"/>
                <a:gd name="T31" fmla="*/ 215 h 285"/>
                <a:gd name="T32" fmla="*/ 215 w 230"/>
                <a:gd name="T33" fmla="*/ 198 h 285"/>
                <a:gd name="T34" fmla="*/ 230 w 230"/>
                <a:gd name="T35" fmla="*/ 172 h 285"/>
                <a:gd name="T36" fmla="*/ 230 w 230"/>
                <a:gd name="T37" fmla="*/ 1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" h="285">
                  <a:moveTo>
                    <a:pt x="230" y="166"/>
                  </a:moveTo>
                  <a:cubicBezTo>
                    <a:pt x="213" y="155"/>
                    <a:pt x="189" y="154"/>
                    <a:pt x="189" y="154"/>
                  </a:cubicBezTo>
                  <a:cubicBezTo>
                    <a:pt x="176" y="147"/>
                    <a:pt x="189" y="141"/>
                    <a:pt x="189" y="141"/>
                  </a:cubicBezTo>
                  <a:cubicBezTo>
                    <a:pt x="176" y="137"/>
                    <a:pt x="147" y="154"/>
                    <a:pt x="147" y="154"/>
                  </a:cubicBezTo>
                  <a:cubicBezTo>
                    <a:pt x="147" y="154"/>
                    <a:pt x="137" y="145"/>
                    <a:pt x="120" y="129"/>
                  </a:cubicBezTo>
                  <a:cubicBezTo>
                    <a:pt x="103" y="113"/>
                    <a:pt x="115" y="94"/>
                    <a:pt x="112" y="87"/>
                  </a:cubicBezTo>
                  <a:cubicBezTo>
                    <a:pt x="108" y="80"/>
                    <a:pt x="93" y="76"/>
                    <a:pt x="93" y="76"/>
                  </a:cubicBezTo>
                  <a:cubicBezTo>
                    <a:pt x="88" y="72"/>
                    <a:pt x="98" y="47"/>
                    <a:pt x="98" y="47"/>
                  </a:cubicBezTo>
                  <a:cubicBezTo>
                    <a:pt x="87" y="38"/>
                    <a:pt x="83" y="16"/>
                    <a:pt x="81" y="0"/>
                  </a:cubicBezTo>
                  <a:cubicBezTo>
                    <a:pt x="44" y="22"/>
                    <a:pt x="29" y="66"/>
                    <a:pt x="13" y="115"/>
                  </a:cubicBezTo>
                  <a:cubicBezTo>
                    <a:pt x="0" y="155"/>
                    <a:pt x="13" y="186"/>
                    <a:pt x="24" y="203"/>
                  </a:cubicBezTo>
                  <a:cubicBezTo>
                    <a:pt x="37" y="200"/>
                    <a:pt x="49" y="194"/>
                    <a:pt x="49" y="194"/>
                  </a:cubicBezTo>
                  <a:cubicBezTo>
                    <a:pt x="82" y="201"/>
                    <a:pt x="112" y="216"/>
                    <a:pt x="112" y="216"/>
                  </a:cubicBezTo>
                  <a:cubicBezTo>
                    <a:pt x="131" y="250"/>
                    <a:pt x="174" y="285"/>
                    <a:pt x="174" y="285"/>
                  </a:cubicBezTo>
                  <a:cubicBezTo>
                    <a:pt x="152" y="262"/>
                    <a:pt x="147" y="215"/>
                    <a:pt x="147" y="215"/>
                  </a:cubicBezTo>
                  <a:cubicBezTo>
                    <a:pt x="147" y="215"/>
                    <a:pt x="155" y="217"/>
                    <a:pt x="175" y="215"/>
                  </a:cubicBezTo>
                  <a:cubicBezTo>
                    <a:pt x="184" y="213"/>
                    <a:pt x="201" y="206"/>
                    <a:pt x="215" y="198"/>
                  </a:cubicBezTo>
                  <a:cubicBezTo>
                    <a:pt x="221" y="192"/>
                    <a:pt x="230" y="181"/>
                    <a:pt x="230" y="172"/>
                  </a:cubicBezTo>
                  <a:cubicBezTo>
                    <a:pt x="230" y="171"/>
                    <a:pt x="230" y="168"/>
                    <a:pt x="230" y="166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59450" y="-290513"/>
              <a:ext cx="800100" cy="1163638"/>
            </a:xfrm>
            <a:custGeom>
              <a:avLst/>
              <a:gdLst>
                <a:gd name="T0" fmla="*/ 78 w 213"/>
                <a:gd name="T1" fmla="*/ 310 h 310"/>
                <a:gd name="T2" fmla="*/ 78 w 213"/>
                <a:gd name="T3" fmla="*/ 267 h 310"/>
                <a:gd name="T4" fmla="*/ 73 w 213"/>
                <a:gd name="T5" fmla="*/ 222 h 310"/>
                <a:gd name="T6" fmla="*/ 48 w 213"/>
                <a:gd name="T7" fmla="*/ 222 h 310"/>
                <a:gd name="T8" fmla="*/ 35 w 213"/>
                <a:gd name="T9" fmla="*/ 177 h 310"/>
                <a:gd name="T10" fmla="*/ 56 w 213"/>
                <a:gd name="T11" fmla="*/ 169 h 310"/>
                <a:gd name="T12" fmla="*/ 73 w 213"/>
                <a:gd name="T13" fmla="*/ 183 h 310"/>
                <a:gd name="T14" fmla="*/ 84 w 213"/>
                <a:gd name="T15" fmla="*/ 177 h 310"/>
                <a:gd name="T16" fmla="*/ 79 w 213"/>
                <a:gd name="T17" fmla="*/ 150 h 310"/>
                <a:gd name="T18" fmla="*/ 89 w 213"/>
                <a:gd name="T19" fmla="*/ 103 h 310"/>
                <a:gd name="T20" fmla="*/ 76 w 213"/>
                <a:gd name="T21" fmla="*/ 89 h 310"/>
                <a:gd name="T22" fmla="*/ 89 w 213"/>
                <a:gd name="T23" fmla="*/ 59 h 310"/>
                <a:gd name="T24" fmla="*/ 138 w 213"/>
                <a:gd name="T25" fmla="*/ 45 h 310"/>
                <a:gd name="T26" fmla="*/ 191 w 213"/>
                <a:gd name="T27" fmla="*/ 43 h 310"/>
                <a:gd name="T28" fmla="*/ 213 w 213"/>
                <a:gd name="T29" fmla="*/ 69 h 310"/>
                <a:gd name="T30" fmla="*/ 193 w 213"/>
                <a:gd name="T31" fmla="*/ 30 h 310"/>
                <a:gd name="T32" fmla="*/ 165 w 213"/>
                <a:gd name="T33" fmla="*/ 23 h 310"/>
                <a:gd name="T34" fmla="*/ 138 w 213"/>
                <a:gd name="T35" fmla="*/ 7 h 310"/>
                <a:gd name="T36" fmla="*/ 123 w 213"/>
                <a:gd name="T37" fmla="*/ 16 h 310"/>
                <a:gd name="T38" fmla="*/ 123 w 213"/>
                <a:gd name="T39" fmla="*/ 0 h 310"/>
                <a:gd name="T40" fmla="*/ 97 w 213"/>
                <a:gd name="T41" fmla="*/ 23 h 310"/>
                <a:gd name="T42" fmla="*/ 46 w 213"/>
                <a:gd name="T43" fmla="*/ 72 h 310"/>
                <a:gd name="T44" fmla="*/ 19 w 213"/>
                <a:gd name="T45" fmla="*/ 135 h 310"/>
                <a:gd name="T46" fmla="*/ 11 w 213"/>
                <a:gd name="T47" fmla="*/ 206 h 310"/>
                <a:gd name="T48" fmla="*/ 55 w 213"/>
                <a:gd name="T49" fmla="*/ 275 h 310"/>
                <a:gd name="T50" fmla="*/ 78 w 213"/>
                <a:gd name="T51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3" h="310">
                  <a:moveTo>
                    <a:pt x="78" y="310"/>
                  </a:moveTo>
                  <a:cubicBezTo>
                    <a:pt x="78" y="310"/>
                    <a:pt x="80" y="278"/>
                    <a:pt x="78" y="267"/>
                  </a:cubicBezTo>
                  <a:cubicBezTo>
                    <a:pt x="76" y="255"/>
                    <a:pt x="73" y="222"/>
                    <a:pt x="73" y="222"/>
                  </a:cubicBezTo>
                  <a:cubicBezTo>
                    <a:pt x="73" y="222"/>
                    <a:pt x="59" y="230"/>
                    <a:pt x="48" y="222"/>
                  </a:cubicBezTo>
                  <a:cubicBezTo>
                    <a:pt x="38" y="214"/>
                    <a:pt x="31" y="188"/>
                    <a:pt x="35" y="177"/>
                  </a:cubicBezTo>
                  <a:cubicBezTo>
                    <a:pt x="38" y="167"/>
                    <a:pt x="47" y="161"/>
                    <a:pt x="56" y="169"/>
                  </a:cubicBezTo>
                  <a:cubicBezTo>
                    <a:pt x="66" y="177"/>
                    <a:pt x="73" y="183"/>
                    <a:pt x="73" y="183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7"/>
                    <a:pt x="80" y="157"/>
                    <a:pt x="79" y="150"/>
                  </a:cubicBezTo>
                  <a:cubicBezTo>
                    <a:pt x="78" y="143"/>
                    <a:pt x="84" y="113"/>
                    <a:pt x="89" y="103"/>
                  </a:cubicBezTo>
                  <a:cubicBezTo>
                    <a:pt x="93" y="94"/>
                    <a:pt x="76" y="89"/>
                    <a:pt x="76" y="89"/>
                  </a:cubicBezTo>
                  <a:cubicBezTo>
                    <a:pt x="76" y="89"/>
                    <a:pt x="73" y="76"/>
                    <a:pt x="89" y="59"/>
                  </a:cubicBezTo>
                  <a:cubicBezTo>
                    <a:pt x="106" y="42"/>
                    <a:pt x="123" y="49"/>
                    <a:pt x="138" y="45"/>
                  </a:cubicBezTo>
                  <a:cubicBezTo>
                    <a:pt x="153" y="42"/>
                    <a:pt x="198" y="48"/>
                    <a:pt x="191" y="43"/>
                  </a:cubicBezTo>
                  <a:cubicBezTo>
                    <a:pt x="185" y="37"/>
                    <a:pt x="213" y="69"/>
                    <a:pt x="213" y="69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3" y="30"/>
                    <a:pt x="169" y="27"/>
                    <a:pt x="165" y="23"/>
                  </a:cubicBezTo>
                  <a:cubicBezTo>
                    <a:pt x="161" y="18"/>
                    <a:pt x="153" y="5"/>
                    <a:pt x="138" y="7"/>
                  </a:cubicBezTo>
                  <a:cubicBezTo>
                    <a:pt x="123" y="8"/>
                    <a:pt x="123" y="16"/>
                    <a:pt x="123" y="16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08" y="17"/>
                    <a:pt x="97" y="23"/>
                  </a:cubicBezTo>
                  <a:cubicBezTo>
                    <a:pt x="85" y="28"/>
                    <a:pt x="46" y="72"/>
                    <a:pt x="46" y="72"/>
                  </a:cubicBezTo>
                  <a:cubicBezTo>
                    <a:pt x="46" y="72"/>
                    <a:pt x="16" y="121"/>
                    <a:pt x="19" y="135"/>
                  </a:cubicBezTo>
                  <a:cubicBezTo>
                    <a:pt x="21" y="149"/>
                    <a:pt x="0" y="182"/>
                    <a:pt x="11" y="206"/>
                  </a:cubicBezTo>
                  <a:cubicBezTo>
                    <a:pt x="21" y="230"/>
                    <a:pt x="51" y="264"/>
                    <a:pt x="55" y="275"/>
                  </a:cubicBezTo>
                  <a:cubicBezTo>
                    <a:pt x="60" y="285"/>
                    <a:pt x="62" y="308"/>
                    <a:pt x="78" y="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3638" y="795337"/>
              <a:ext cx="823913" cy="1076325"/>
            </a:xfrm>
            <a:custGeom>
              <a:avLst/>
              <a:gdLst>
                <a:gd name="T0" fmla="*/ 0 w 219"/>
                <a:gd name="T1" fmla="*/ 31 h 287"/>
                <a:gd name="T2" fmla="*/ 54 w 219"/>
                <a:gd name="T3" fmla="*/ 36 h 287"/>
                <a:gd name="T4" fmla="*/ 115 w 219"/>
                <a:gd name="T5" fmla="*/ 36 h 287"/>
                <a:gd name="T6" fmla="*/ 110 w 219"/>
                <a:gd name="T7" fmla="*/ 0 h 287"/>
                <a:gd name="T8" fmla="*/ 134 w 219"/>
                <a:gd name="T9" fmla="*/ 31 h 287"/>
                <a:gd name="T10" fmla="*/ 154 w 219"/>
                <a:gd name="T11" fmla="*/ 76 h 287"/>
                <a:gd name="T12" fmla="*/ 216 w 219"/>
                <a:gd name="T13" fmla="*/ 133 h 287"/>
                <a:gd name="T14" fmla="*/ 141 w 219"/>
                <a:gd name="T15" fmla="*/ 287 h 287"/>
                <a:gd name="T16" fmla="*/ 0 w 219"/>
                <a:gd name="T17" fmla="*/ 3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287">
                  <a:moveTo>
                    <a:pt x="0" y="31"/>
                  </a:moveTo>
                  <a:cubicBezTo>
                    <a:pt x="0" y="31"/>
                    <a:pt x="41" y="29"/>
                    <a:pt x="54" y="36"/>
                  </a:cubicBezTo>
                  <a:cubicBezTo>
                    <a:pt x="66" y="43"/>
                    <a:pt x="115" y="36"/>
                    <a:pt x="115" y="36"/>
                  </a:cubicBezTo>
                  <a:cubicBezTo>
                    <a:pt x="115" y="36"/>
                    <a:pt x="102" y="18"/>
                    <a:pt x="110" y="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54" y="76"/>
                    <a:pt x="154" y="76"/>
                    <a:pt x="154" y="76"/>
                  </a:cubicBezTo>
                  <a:cubicBezTo>
                    <a:pt x="154" y="76"/>
                    <a:pt x="214" y="109"/>
                    <a:pt x="216" y="133"/>
                  </a:cubicBezTo>
                  <a:cubicBezTo>
                    <a:pt x="219" y="157"/>
                    <a:pt x="141" y="287"/>
                    <a:pt x="141" y="287"/>
                  </a:cubicBezTo>
                  <a:cubicBezTo>
                    <a:pt x="141" y="287"/>
                    <a:pt x="7" y="65"/>
                    <a:pt x="0" y="31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02388" y="941387"/>
              <a:ext cx="508000" cy="773113"/>
            </a:xfrm>
            <a:custGeom>
              <a:avLst/>
              <a:gdLst>
                <a:gd name="T0" fmla="*/ 91 w 135"/>
                <a:gd name="T1" fmla="*/ 206 h 206"/>
                <a:gd name="T2" fmla="*/ 135 w 135"/>
                <a:gd name="T3" fmla="*/ 115 h 206"/>
                <a:gd name="T4" fmla="*/ 91 w 135"/>
                <a:gd name="T5" fmla="*/ 52 h 206"/>
                <a:gd name="T6" fmla="*/ 75 w 135"/>
                <a:gd name="T7" fmla="*/ 4 h 206"/>
                <a:gd name="T8" fmla="*/ 0 w 135"/>
                <a:gd name="T9" fmla="*/ 16 h 206"/>
                <a:gd name="T10" fmla="*/ 61 w 135"/>
                <a:gd name="T11" fmla="*/ 58 h 206"/>
                <a:gd name="T12" fmla="*/ 68 w 135"/>
                <a:gd name="T13" fmla="*/ 166 h 206"/>
                <a:gd name="T14" fmla="*/ 91 w 135"/>
                <a:gd name="T1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206">
                  <a:moveTo>
                    <a:pt x="91" y="206"/>
                  </a:moveTo>
                  <a:cubicBezTo>
                    <a:pt x="135" y="115"/>
                    <a:pt x="135" y="115"/>
                    <a:pt x="135" y="115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52"/>
                    <a:pt x="88" y="9"/>
                    <a:pt x="75" y="4"/>
                  </a:cubicBezTo>
                  <a:cubicBezTo>
                    <a:pt x="75" y="4"/>
                    <a:pt x="9" y="0"/>
                    <a:pt x="0" y="16"/>
                  </a:cubicBezTo>
                  <a:cubicBezTo>
                    <a:pt x="0" y="16"/>
                    <a:pt x="56" y="49"/>
                    <a:pt x="61" y="58"/>
                  </a:cubicBezTo>
                  <a:cubicBezTo>
                    <a:pt x="68" y="166"/>
                    <a:pt x="68" y="166"/>
                    <a:pt x="68" y="166"/>
                  </a:cubicBezTo>
                  <a:lnTo>
                    <a:pt x="91" y="206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8938" y="7077075"/>
              <a:ext cx="982663" cy="420688"/>
            </a:xfrm>
            <a:custGeom>
              <a:avLst/>
              <a:gdLst>
                <a:gd name="T0" fmla="*/ 5 w 261"/>
                <a:gd name="T1" fmla="*/ 13 h 112"/>
                <a:gd name="T2" fmla="*/ 5 w 261"/>
                <a:gd name="T3" fmla="*/ 81 h 112"/>
                <a:gd name="T4" fmla="*/ 91 w 261"/>
                <a:gd name="T5" fmla="*/ 91 h 112"/>
                <a:gd name="T6" fmla="*/ 98 w 261"/>
                <a:gd name="T7" fmla="*/ 75 h 112"/>
                <a:gd name="T8" fmla="*/ 211 w 261"/>
                <a:gd name="T9" fmla="*/ 111 h 112"/>
                <a:gd name="T10" fmla="*/ 261 w 261"/>
                <a:gd name="T11" fmla="*/ 36 h 112"/>
                <a:gd name="T12" fmla="*/ 154 w 261"/>
                <a:gd name="T13" fmla="*/ 0 h 112"/>
                <a:gd name="T14" fmla="*/ 5 w 261"/>
                <a:gd name="T15" fmla="*/ 1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112">
                  <a:moveTo>
                    <a:pt x="5" y="13"/>
                  </a:moveTo>
                  <a:cubicBezTo>
                    <a:pt x="5" y="13"/>
                    <a:pt x="0" y="57"/>
                    <a:pt x="5" y="8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177" y="110"/>
                    <a:pt x="211" y="111"/>
                  </a:cubicBezTo>
                  <a:cubicBezTo>
                    <a:pt x="246" y="112"/>
                    <a:pt x="261" y="36"/>
                    <a:pt x="261" y="36"/>
                  </a:cubicBezTo>
                  <a:cubicBezTo>
                    <a:pt x="154" y="0"/>
                    <a:pt x="154" y="0"/>
                    <a:pt x="154" y="0"/>
                  </a:cubicBezTo>
                  <a:lnTo>
                    <a:pt x="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8538" y="7256462"/>
              <a:ext cx="1027113" cy="574675"/>
            </a:xfrm>
            <a:custGeom>
              <a:avLst/>
              <a:gdLst>
                <a:gd name="T0" fmla="*/ 2 w 273"/>
                <a:gd name="T1" fmla="*/ 7 h 153"/>
                <a:gd name="T2" fmla="*/ 2 w 273"/>
                <a:gd name="T3" fmla="*/ 102 h 153"/>
                <a:gd name="T4" fmla="*/ 55 w 273"/>
                <a:gd name="T5" fmla="*/ 121 h 153"/>
                <a:gd name="T6" fmla="*/ 62 w 273"/>
                <a:gd name="T7" fmla="*/ 111 h 153"/>
                <a:gd name="T8" fmla="*/ 146 w 273"/>
                <a:gd name="T9" fmla="*/ 151 h 153"/>
                <a:gd name="T10" fmla="*/ 273 w 273"/>
                <a:gd name="T11" fmla="*/ 132 h 153"/>
                <a:gd name="T12" fmla="*/ 263 w 273"/>
                <a:gd name="T13" fmla="*/ 106 h 153"/>
                <a:gd name="T14" fmla="*/ 228 w 273"/>
                <a:gd name="T15" fmla="*/ 100 h 153"/>
                <a:gd name="T16" fmla="*/ 155 w 273"/>
                <a:gd name="T17" fmla="*/ 27 h 153"/>
                <a:gd name="T18" fmla="*/ 2 w 273"/>
                <a:gd name="T19" fmla="*/ 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53">
                  <a:moveTo>
                    <a:pt x="2" y="7"/>
                  </a:moveTo>
                  <a:cubicBezTo>
                    <a:pt x="2" y="7"/>
                    <a:pt x="0" y="93"/>
                    <a:pt x="2" y="102"/>
                  </a:cubicBezTo>
                  <a:cubicBezTo>
                    <a:pt x="5" y="111"/>
                    <a:pt x="45" y="122"/>
                    <a:pt x="55" y="12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11"/>
                    <a:pt x="82" y="149"/>
                    <a:pt x="146" y="151"/>
                  </a:cubicBezTo>
                  <a:cubicBezTo>
                    <a:pt x="210" y="153"/>
                    <a:pt x="273" y="132"/>
                    <a:pt x="273" y="132"/>
                  </a:cubicBezTo>
                  <a:cubicBezTo>
                    <a:pt x="273" y="132"/>
                    <a:pt x="266" y="107"/>
                    <a:pt x="263" y="106"/>
                  </a:cubicBezTo>
                  <a:cubicBezTo>
                    <a:pt x="259" y="105"/>
                    <a:pt x="228" y="100"/>
                    <a:pt x="228" y="100"/>
                  </a:cubicBezTo>
                  <a:cubicBezTo>
                    <a:pt x="228" y="100"/>
                    <a:pt x="168" y="55"/>
                    <a:pt x="155" y="27"/>
                  </a:cubicBezTo>
                  <a:cubicBezTo>
                    <a:pt x="142" y="0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6875" y="3067050"/>
              <a:ext cx="1628775" cy="4152900"/>
            </a:xfrm>
            <a:custGeom>
              <a:avLst/>
              <a:gdLst>
                <a:gd name="T0" fmla="*/ 10 w 433"/>
                <a:gd name="T1" fmla="*/ 1096 h 1106"/>
                <a:gd name="T2" fmla="*/ 10 w 433"/>
                <a:gd name="T3" fmla="*/ 1058 h 1106"/>
                <a:gd name="T4" fmla="*/ 25 w 433"/>
                <a:gd name="T5" fmla="*/ 934 h 1106"/>
                <a:gd name="T6" fmla="*/ 98 w 433"/>
                <a:gd name="T7" fmla="*/ 615 h 1106"/>
                <a:gd name="T8" fmla="*/ 161 w 433"/>
                <a:gd name="T9" fmla="*/ 382 h 1106"/>
                <a:gd name="T10" fmla="*/ 207 w 433"/>
                <a:gd name="T11" fmla="*/ 103 h 1106"/>
                <a:gd name="T12" fmla="*/ 240 w 433"/>
                <a:gd name="T13" fmla="*/ 0 h 1106"/>
                <a:gd name="T14" fmla="*/ 433 w 433"/>
                <a:gd name="T15" fmla="*/ 9 h 1106"/>
                <a:gd name="T16" fmla="*/ 421 w 433"/>
                <a:gd name="T17" fmla="*/ 240 h 1106"/>
                <a:gd name="T18" fmla="*/ 350 w 433"/>
                <a:gd name="T19" fmla="*/ 536 h 1106"/>
                <a:gd name="T20" fmla="*/ 141 w 433"/>
                <a:gd name="T21" fmla="*/ 1027 h 1106"/>
                <a:gd name="T22" fmla="*/ 173 w 433"/>
                <a:gd name="T23" fmla="*/ 1046 h 1106"/>
                <a:gd name="T24" fmla="*/ 185 w 433"/>
                <a:gd name="T25" fmla="*/ 1079 h 1106"/>
                <a:gd name="T26" fmla="*/ 88 w 433"/>
                <a:gd name="T27" fmla="*/ 1105 h 1106"/>
                <a:gd name="T28" fmla="*/ 10 w 433"/>
                <a:gd name="T29" fmla="*/ 1096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3" h="1106">
                  <a:moveTo>
                    <a:pt x="10" y="1096"/>
                  </a:moveTo>
                  <a:cubicBezTo>
                    <a:pt x="10" y="1096"/>
                    <a:pt x="0" y="1086"/>
                    <a:pt x="10" y="1058"/>
                  </a:cubicBezTo>
                  <a:cubicBezTo>
                    <a:pt x="20" y="1030"/>
                    <a:pt x="25" y="934"/>
                    <a:pt x="25" y="934"/>
                  </a:cubicBezTo>
                  <a:cubicBezTo>
                    <a:pt x="25" y="934"/>
                    <a:pt x="60" y="663"/>
                    <a:pt x="98" y="615"/>
                  </a:cubicBezTo>
                  <a:cubicBezTo>
                    <a:pt x="98" y="615"/>
                    <a:pt x="160" y="402"/>
                    <a:pt x="161" y="382"/>
                  </a:cubicBezTo>
                  <a:cubicBezTo>
                    <a:pt x="163" y="361"/>
                    <a:pt x="207" y="103"/>
                    <a:pt x="207" y="103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433" y="9"/>
                    <a:pt x="433" y="9"/>
                    <a:pt x="433" y="9"/>
                  </a:cubicBezTo>
                  <a:cubicBezTo>
                    <a:pt x="433" y="9"/>
                    <a:pt x="428" y="220"/>
                    <a:pt x="421" y="240"/>
                  </a:cubicBezTo>
                  <a:cubicBezTo>
                    <a:pt x="414" y="261"/>
                    <a:pt x="362" y="492"/>
                    <a:pt x="350" y="536"/>
                  </a:cubicBezTo>
                  <a:cubicBezTo>
                    <a:pt x="338" y="581"/>
                    <a:pt x="143" y="1018"/>
                    <a:pt x="141" y="1027"/>
                  </a:cubicBezTo>
                  <a:cubicBezTo>
                    <a:pt x="140" y="1036"/>
                    <a:pt x="173" y="1046"/>
                    <a:pt x="173" y="1046"/>
                  </a:cubicBezTo>
                  <a:cubicBezTo>
                    <a:pt x="185" y="1079"/>
                    <a:pt x="185" y="1079"/>
                    <a:pt x="185" y="1079"/>
                  </a:cubicBezTo>
                  <a:cubicBezTo>
                    <a:pt x="185" y="1079"/>
                    <a:pt x="131" y="1106"/>
                    <a:pt x="88" y="1105"/>
                  </a:cubicBezTo>
                  <a:cubicBezTo>
                    <a:pt x="45" y="1104"/>
                    <a:pt x="10" y="1096"/>
                    <a:pt x="10" y="1096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8175" y="3067050"/>
              <a:ext cx="1387475" cy="4152900"/>
            </a:xfrm>
            <a:custGeom>
              <a:avLst/>
              <a:gdLst>
                <a:gd name="T0" fmla="*/ 143 w 369"/>
                <a:gd name="T1" fmla="*/ 103 h 1106"/>
                <a:gd name="T2" fmla="*/ 140 w 369"/>
                <a:gd name="T3" fmla="*/ 121 h 1106"/>
                <a:gd name="T4" fmla="*/ 314 w 369"/>
                <a:gd name="T5" fmla="*/ 131 h 1106"/>
                <a:gd name="T6" fmla="*/ 335 w 369"/>
                <a:gd name="T7" fmla="*/ 245 h 1106"/>
                <a:gd name="T8" fmla="*/ 313 w 369"/>
                <a:gd name="T9" fmla="*/ 262 h 1106"/>
                <a:gd name="T10" fmla="*/ 313 w 369"/>
                <a:gd name="T11" fmla="*/ 344 h 1106"/>
                <a:gd name="T12" fmla="*/ 251 w 369"/>
                <a:gd name="T13" fmla="*/ 344 h 1106"/>
                <a:gd name="T14" fmla="*/ 115 w 369"/>
                <a:gd name="T15" fmla="*/ 438 h 1106"/>
                <a:gd name="T16" fmla="*/ 59 w 369"/>
                <a:gd name="T17" fmla="*/ 529 h 1106"/>
                <a:gd name="T18" fmla="*/ 50 w 369"/>
                <a:gd name="T19" fmla="*/ 559 h 1106"/>
                <a:gd name="T20" fmla="*/ 104 w 369"/>
                <a:gd name="T21" fmla="*/ 519 h 1106"/>
                <a:gd name="T22" fmla="*/ 97 w 369"/>
                <a:gd name="T23" fmla="*/ 560 h 1106"/>
                <a:gd name="T24" fmla="*/ 21 w 369"/>
                <a:gd name="T25" fmla="*/ 666 h 1106"/>
                <a:gd name="T26" fmla="*/ 108 w 369"/>
                <a:gd name="T27" fmla="*/ 601 h 1106"/>
                <a:gd name="T28" fmla="*/ 66 w 369"/>
                <a:gd name="T29" fmla="*/ 650 h 1106"/>
                <a:gd name="T30" fmla="*/ 0 w 369"/>
                <a:gd name="T31" fmla="*/ 709 h 1106"/>
                <a:gd name="T32" fmla="*/ 0 w 369"/>
                <a:gd name="T33" fmla="*/ 709 h 1106"/>
                <a:gd name="T34" fmla="*/ 51 w 369"/>
                <a:gd name="T35" fmla="*/ 679 h 1106"/>
                <a:gd name="T36" fmla="*/ 77 w 369"/>
                <a:gd name="T37" fmla="*/ 766 h 1106"/>
                <a:gd name="T38" fmla="*/ 97 w 369"/>
                <a:gd name="T39" fmla="*/ 875 h 1106"/>
                <a:gd name="T40" fmla="*/ 66 w 369"/>
                <a:gd name="T41" fmla="*/ 977 h 1106"/>
                <a:gd name="T42" fmla="*/ 6 w 369"/>
                <a:gd name="T43" fmla="*/ 1027 h 1106"/>
                <a:gd name="T44" fmla="*/ 66 w 369"/>
                <a:gd name="T45" fmla="*/ 1017 h 1106"/>
                <a:gd name="T46" fmla="*/ 30 w 369"/>
                <a:gd name="T47" fmla="*/ 1045 h 1106"/>
                <a:gd name="T48" fmla="*/ 6 w 369"/>
                <a:gd name="T49" fmla="*/ 1104 h 1106"/>
                <a:gd name="T50" fmla="*/ 24 w 369"/>
                <a:gd name="T51" fmla="*/ 1105 h 1106"/>
                <a:gd name="T52" fmla="*/ 121 w 369"/>
                <a:gd name="T53" fmla="*/ 1079 h 1106"/>
                <a:gd name="T54" fmla="*/ 109 w 369"/>
                <a:gd name="T55" fmla="*/ 1046 h 1106"/>
                <a:gd name="T56" fmla="*/ 77 w 369"/>
                <a:gd name="T57" fmla="*/ 1027 h 1106"/>
                <a:gd name="T58" fmla="*/ 286 w 369"/>
                <a:gd name="T59" fmla="*/ 536 h 1106"/>
                <a:gd name="T60" fmla="*/ 357 w 369"/>
                <a:gd name="T61" fmla="*/ 240 h 1106"/>
                <a:gd name="T62" fmla="*/ 369 w 369"/>
                <a:gd name="T63" fmla="*/ 9 h 1106"/>
                <a:gd name="T64" fmla="*/ 176 w 369"/>
                <a:gd name="T65" fmla="*/ 0 h 1106"/>
                <a:gd name="T66" fmla="*/ 143 w 369"/>
                <a:gd name="T67" fmla="*/ 103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9" h="1106">
                  <a:moveTo>
                    <a:pt x="143" y="103"/>
                  </a:moveTo>
                  <a:cubicBezTo>
                    <a:pt x="143" y="103"/>
                    <a:pt x="142" y="110"/>
                    <a:pt x="140" y="121"/>
                  </a:cubicBezTo>
                  <a:cubicBezTo>
                    <a:pt x="193" y="129"/>
                    <a:pt x="308" y="130"/>
                    <a:pt x="314" y="131"/>
                  </a:cubicBezTo>
                  <a:cubicBezTo>
                    <a:pt x="322" y="133"/>
                    <a:pt x="341" y="227"/>
                    <a:pt x="335" y="245"/>
                  </a:cubicBezTo>
                  <a:cubicBezTo>
                    <a:pt x="329" y="262"/>
                    <a:pt x="313" y="262"/>
                    <a:pt x="313" y="262"/>
                  </a:cubicBezTo>
                  <a:cubicBezTo>
                    <a:pt x="313" y="262"/>
                    <a:pt x="324" y="333"/>
                    <a:pt x="313" y="344"/>
                  </a:cubicBezTo>
                  <a:cubicBezTo>
                    <a:pt x="301" y="354"/>
                    <a:pt x="251" y="344"/>
                    <a:pt x="251" y="344"/>
                  </a:cubicBezTo>
                  <a:cubicBezTo>
                    <a:pt x="251" y="344"/>
                    <a:pt x="127" y="408"/>
                    <a:pt x="115" y="438"/>
                  </a:cubicBezTo>
                  <a:cubicBezTo>
                    <a:pt x="108" y="454"/>
                    <a:pt x="81" y="496"/>
                    <a:pt x="59" y="529"/>
                  </a:cubicBezTo>
                  <a:cubicBezTo>
                    <a:pt x="56" y="540"/>
                    <a:pt x="53" y="550"/>
                    <a:pt x="50" y="559"/>
                  </a:cubicBezTo>
                  <a:cubicBezTo>
                    <a:pt x="104" y="519"/>
                    <a:pt x="104" y="519"/>
                    <a:pt x="104" y="519"/>
                  </a:cubicBezTo>
                  <a:cubicBezTo>
                    <a:pt x="104" y="519"/>
                    <a:pt x="133" y="529"/>
                    <a:pt x="97" y="560"/>
                  </a:cubicBezTo>
                  <a:cubicBezTo>
                    <a:pt x="62" y="591"/>
                    <a:pt x="21" y="666"/>
                    <a:pt x="21" y="666"/>
                  </a:cubicBezTo>
                  <a:cubicBezTo>
                    <a:pt x="33" y="657"/>
                    <a:pt x="93" y="603"/>
                    <a:pt x="108" y="601"/>
                  </a:cubicBezTo>
                  <a:cubicBezTo>
                    <a:pt x="123" y="600"/>
                    <a:pt x="87" y="631"/>
                    <a:pt x="66" y="650"/>
                  </a:cubicBezTo>
                  <a:cubicBezTo>
                    <a:pt x="44" y="669"/>
                    <a:pt x="0" y="709"/>
                    <a:pt x="0" y="709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09"/>
                    <a:pt x="31" y="687"/>
                    <a:pt x="51" y="679"/>
                  </a:cubicBezTo>
                  <a:cubicBezTo>
                    <a:pt x="70" y="672"/>
                    <a:pt x="77" y="766"/>
                    <a:pt x="77" y="766"/>
                  </a:cubicBezTo>
                  <a:cubicBezTo>
                    <a:pt x="77" y="766"/>
                    <a:pt x="96" y="868"/>
                    <a:pt x="97" y="875"/>
                  </a:cubicBezTo>
                  <a:cubicBezTo>
                    <a:pt x="99" y="883"/>
                    <a:pt x="84" y="971"/>
                    <a:pt x="66" y="977"/>
                  </a:cubicBezTo>
                  <a:cubicBezTo>
                    <a:pt x="47" y="983"/>
                    <a:pt x="6" y="1027"/>
                    <a:pt x="6" y="1027"/>
                  </a:cubicBezTo>
                  <a:cubicBezTo>
                    <a:pt x="21" y="1012"/>
                    <a:pt x="66" y="1017"/>
                    <a:pt x="66" y="1017"/>
                  </a:cubicBezTo>
                  <a:cubicBezTo>
                    <a:pt x="30" y="1045"/>
                    <a:pt x="30" y="1045"/>
                    <a:pt x="30" y="1045"/>
                  </a:cubicBezTo>
                  <a:cubicBezTo>
                    <a:pt x="22" y="1050"/>
                    <a:pt x="13" y="1075"/>
                    <a:pt x="6" y="1104"/>
                  </a:cubicBezTo>
                  <a:cubicBezTo>
                    <a:pt x="12" y="1104"/>
                    <a:pt x="18" y="1105"/>
                    <a:pt x="24" y="1105"/>
                  </a:cubicBezTo>
                  <a:cubicBezTo>
                    <a:pt x="67" y="1106"/>
                    <a:pt x="121" y="1079"/>
                    <a:pt x="121" y="1079"/>
                  </a:cubicBezTo>
                  <a:cubicBezTo>
                    <a:pt x="109" y="1046"/>
                    <a:pt x="109" y="1046"/>
                    <a:pt x="109" y="1046"/>
                  </a:cubicBezTo>
                  <a:cubicBezTo>
                    <a:pt x="109" y="1046"/>
                    <a:pt x="76" y="1036"/>
                    <a:pt x="77" y="1027"/>
                  </a:cubicBezTo>
                  <a:cubicBezTo>
                    <a:pt x="79" y="1018"/>
                    <a:pt x="274" y="581"/>
                    <a:pt x="286" y="536"/>
                  </a:cubicBezTo>
                  <a:cubicBezTo>
                    <a:pt x="298" y="492"/>
                    <a:pt x="350" y="261"/>
                    <a:pt x="357" y="240"/>
                  </a:cubicBezTo>
                  <a:cubicBezTo>
                    <a:pt x="364" y="220"/>
                    <a:pt x="369" y="9"/>
                    <a:pt x="369" y="9"/>
                  </a:cubicBezTo>
                  <a:cubicBezTo>
                    <a:pt x="176" y="0"/>
                    <a:pt x="176" y="0"/>
                    <a:pt x="176" y="0"/>
                  </a:cubicBezTo>
                  <a:lnTo>
                    <a:pt x="143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53088" y="3125787"/>
              <a:ext cx="1328738" cy="4416425"/>
            </a:xfrm>
            <a:custGeom>
              <a:avLst/>
              <a:gdLst>
                <a:gd name="T0" fmla="*/ 299 w 353"/>
                <a:gd name="T1" fmla="*/ 1133 h 1176"/>
                <a:gd name="T2" fmla="*/ 321 w 353"/>
                <a:gd name="T3" fmla="*/ 731 h 1176"/>
                <a:gd name="T4" fmla="*/ 321 w 353"/>
                <a:gd name="T5" fmla="*/ 572 h 1176"/>
                <a:gd name="T6" fmla="*/ 322 w 353"/>
                <a:gd name="T7" fmla="*/ 495 h 1176"/>
                <a:gd name="T8" fmla="*/ 275 w 353"/>
                <a:gd name="T9" fmla="*/ 296 h 1176"/>
                <a:gd name="T10" fmla="*/ 305 w 353"/>
                <a:gd name="T11" fmla="*/ 248 h 1176"/>
                <a:gd name="T12" fmla="*/ 305 w 353"/>
                <a:gd name="T13" fmla="*/ 0 h 1176"/>
                <a:gd name="T14" fmla="*/ 17 w 353"/>
                <a:gd name="T15" fmla="*/ 56 h 1176"/>
                <a:gd name="T16" fmla="*/ 17 w 353"/>
                <a:gd name="T17" fmla="*/ 207 h 1176"/>
                <a:gd name="T18" fmla="*/ 147 w 353"/>
                <a:gd name="T19" fmla="*/ 515 h 1176"/>
                <a:gd name="T20" fmla="*/ 163 w 353"/>
                <a:gd name="T21" fmla="*/ 621 h 1176"/>
                <a:gd name="T22" fmla="*/ 135 w 353"/>
                <a:gd name="T23" fmla="*/ 660 h 1176"/>
                <a:gd name="T24" fmla="*/ 114 w 353"/>
                <a:gd name="T25" fmla="*/ 1005 h 1176"/>
                <a:gd name="T26" fmla="*/ 114 w 353"/>
                <a:gd name="T27" fmla="*/ 1123 h 1176"/>
                <a:gd name="T28" fmla="*/ 299 w 353"/>
                <a:gd name="T29" fmla="*/ 11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3" h="1176">
                  <a:moveTo>
                    <a:pt x="299" y="1133"/>
                  </a:moveTo>
                  <a:cubicBezTo>
                    <a:pt x="302" y="1130"/>
                    <a:pt x="288" y="846"/>
                    <a:pt x="321" y="731"/>
                  </a:cubicBezTo>
                  <a:cubicBezTo>
                    <a:pt x="353" y="616"/>
                    <a:pt x="321" y="572"/>
                    <a:pt x="321" y="572"/>
                  </a:cubicBezTo>
                  <a:cubicBezTo>
                    <a:pt x="321" y="572"/>
                    <a:pt x="331" y="515"/>
                    <a:pt x="322" y="495"/>
                  </a:cubicBezTo>
                  <a:cubicBezTo>
                    <a:pt x="314" y="476"/>
                    <a:pt x="275" y="296"/>
                    <a:pt x="275" y="296"/>
                  </a:cubicBezTo>
                  <a:cubicBezTo>
                    <a:pt x="275" y="296"/>
                    <a:pt x="310" y="261"/>
                    <a:pt x="305" y="248"/>
                  </a:cubicBezTo>
                  <a:cubicBezTo>
                    <a:pt x="300" y="235"/>
                    <a:pt x="305" y="0"/>
                    <a:pt x="305" y="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0" y="158"/>
                    <a:pt x="17" y="207"/>
                  </a:cubicBezTo>
                  <a:cubicBezTo>
                    <a:pt x="35" y="255"/>
                    <a:pt x="110" y="473"/>
                    <a:pt x="147" y="515"/>
                  </a:cubicBezTo>
                  <a:cubicBezTo>
                    <a:pt x="147" y="515"/>
                    <a:pt x="152" y="607"/>
                    <a:pt x="163" y="621"/>
                  </a:cubicBezTo>
                  <a:cubicBezTo>
                    <a:pt x="163" y="621"/>
                    <a:pt x="137" y="647"/>
                    <a:pt x="135" y="660"/>
                  </a:cubicBezTo>
                  <a:cubicBezTo>
                    <a:pt x="134" y="674"/>
                    <a:pt x="111" y="996"/>
                    <a:pt x="114" y="1005"/>
                  </a:cubicBezTo>
                  <a:cubicBezTo>
                    <a:pt x="118" y="1014"/>
                    <a:pt x="104" y="1111"/>
                    <a:pt x="114" y="1123"/>
                  </a:cubicBezTo>
                  <a:cubicBezTo>
                    <a:pt x="114" y="1123"/>
                    <a:pt x="262" y="1176"/>
                    <a:pt x="299" y="11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0563" y="3532187"/>
              <a:ext cx="1068388" cy="3938588"/>
            </a:xfrm>
            <a:custGeom>
              <a:avLst/>
              <a:gdLst>
                <a:gd name="T0" fmla="*/ 272 w 284"/>
                <a:gd name="T1" fmla="*/ 594 h 1049"/>
                <a:gd name="T2" fmla="*/ 243 w 284"/>
                <a:gd name="T3" fmla="*/ 828 h 1049"/>
                <a:gd name="T4" fmla="*/ 265 w 284"/>
                <a:gd name="T5" fmla="*/ 536 h 1049"/>
                <a:gd name="T6" fmla="*/ 162 w 284"/>
                <a:gd name="T7" fmla="*/ 744 h 1049"/>
                <a:gd name="T8" fmla="*/ 260 w 284"/>
                <a:gd name="T9" fmla="*/ 467 h 1049"/>
                <a:gd name="T10" fmla="*/ 272 w 284"/>
                <a:gd name="T11" fmla="*/ 392 h 1049"/>
                <a:gd name="T12" fmla="*/ 204 w 284"/>
                <a:gd name="T13" fmla="*/ 197 h 1049"/>
                <a:gd name="T14" fmla="*/ 231 w 284"/>
                <a:gd name="T15" fmla="*/ 146 h 1049"/>
                <a:gd name="T16" fmla="*/ 171 w 284"/>
                <a:gd name="T17" fmla="*/ 96 h 1049"/>
                <a:gd name="T18" fmla="*/ 60 w 284"/>
                <a:gd name="T19" fmla="*/ 58 h 1049"/>
                <a:gd name="T20" fmla="*/ 162 w 284"/>
                <a:gd name="T21" fmla="*/ 63 h 1049"/>
                <a:gd name="T22" fmla="*/ 272 w 284"/>
                <a:gd name="T23" fmla="*/ 6 h 1049"/>
                <a:gd name="T24" fmla="*/ 272 w 284"/>
                <a:gd name="T25" fmla="*/ 6 h 1049"/>
                <a:gd name="T26" fmla="*/ 124 w 284"/>
                <a:gd name="T27" fmla="*/ 10 h 1049"/>
                <a:gd name="T28" fmla="*/ 7 w 284"/>
                <a:gd name="T29" fmla="*/ 22 h 1049"/>
                <a:gd name="T30" fmla="*/ 101 w 284"/>
                <a:gd name="T31" fmla="*/ 270 h 1049"/>
                <a:gd name="T32" fmla="*/ 181 w 284"/>
                <a:gd name="T33" fmla="*/ 373 h 1049"/>
                <a:gd name="T34" fmla="*/ 106 w 284"/>
                <a:gd name="T35" fmla="*/ 340 h 1049"/>
                <a:gd name="T36" fmla="*/ 101 w 284"/>
                <a:gd name="T37" fmla="*/ 348 h 1049"/>
                <a:gd name="T38" fmla="*/ 162 w 284"/>
                <a:gd name="T39" fmla="*/ 429 h 1049"/>
                <a:gd name="T40" fmla="*/ 162 w 284"/>
                <a:gd name="T41" fmla="*/ 474 h 1049"/>
                <a:gd name="T42" fmla="*/ 134 w 284"/>
                <a:gd name="T43" fmla="*/ 451 h 1049"/>
                <a:gd name="T44" fmla="*/ 150 w 284"/>
                <a:gd name="T45" fmla="*/ 504 h 1049"/>
                <a:gd name="T46" fmla="*/ 235 w 284"/>
                <a:gd name="T47" fmla="*/ 461 h 1049"/>
                <a:gd name="T48" fmla="*/ 196 w 284"/>
                <a:gd name="T49" fmla="*/ 511 h 1049"/>
                <a:gd name="T50" fmla="*/ 129 w 284"/>
                <a:gd name="T51" fmla="*/ 558 h 1049"/>
                <a:gd name="T52" fmla="*/ 119 w 284"/>
                <a:gd name="T53" fmla="*/ 704 h 1049"/>
                <a:gd name="T54" fmla="*/ 106 w 284"/>
                <a:gd name="T55" fmla="*/ 870 h 1049"/>
                <a:gd name="T56" fmla="*/ 108 w 284"/>
                <a:gd name="T57" fmla="*/ 865 h 1049"/>
                <a:gd name="T58" fmla="*/ 148 w 284"/>
                <a:gd name="T59" fmla="*/ 803 h 1049"/>
                <a:gd name="T60" fmla="*/ 134 w 284"/>
                <a:gd name="T61" fmla="*/ 887 h 1049"/>
                <a:gd name="T62" fmla="*/ 85 w 284"/>
                <a:gd name="T63" fmla="*/ 1015 h 1049"/>
                <a:gd name="T64" fmla="*/ 238 w 284"/>
                <a:gd name="T65" fmla="*/ 1040 h 1049"/>
                <a:gd name="T66" fmla="*/ 268 w 284"/>
                <a:gd name="T67" fmla="*/ 896 h 1049"/>
                <a:gd name="T68" fmla="*/ 284 w 284"/>
                <a:gd name="T69" fmla="*/ 648 h 1049"/>
                <a:gd name="T70" fmla="*/ 272 w 284"/>
                <a:gd name="T71" fmla="*/ 594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4" h="1049">
                  <a:moveTo>
                    <a:pt x="272" y="594"/>
                  </a:moveTo>
                  <a:cubicBezTo>
                    <a:pt x="261" y="599"/>
                    <a:pt x="243" y="828"/>
                    <a:pt x="243" y="828"/>
                  </a:cubicBezTo>
                  <a:cubicBezTo>
                    <a:pt x="228" y="770"/>
                    <a:pt x="265" y="536"/>
                    <a:pt x="265" y="536"/>
                  </a:cubicBezTo>
                  <a:cubicBezTo>
                    <a:pt x="229" y="708"/>
                    <a:pt x="162" y="744"/>
                    <a:pt x="162" y="744"/>
                  </a:cubicBezTo>
                  <a:cubicBezTo>
                    <a:pt x="202" y="722"/>
                    <a:pt x="260" y="467"/>
                    <a:pt x="260" y="467"/>
                  </a:cubicBezTo>
                  <a:cubicBezTo>
                    <a:pt x="271" y="464"/>
                    <a:pt x="272" y="392"/>
                    <a:pt x="272" y="392"/>
                  </a:cubicBezTo>
                  <a:cubicBezTo>
                    <a:pt x="272" y="392"/>
                    <a:pt x="212" y="212"/>
                    <a:pt x="204" y="197"/>
                  </a:cubicBezTo>
                  <a:cubicBezTo>
                    <a:pt x="197" y="183"/>
                    <a:pt x="235" y="161"/>
                    <a:pt x="231" y="146"/>
                  </a:cubicBezTo>
                  <a:cubicBezTo>
                    <a:pt x="227" y="131"/>
                    <a:pt x="194" y="97"/>
                    <a:pt x="171" y="96"/>
                  </a:cubicBezTo>
                  <a:cubicBezTo>
                    <a:pt x="151" y="95"/>
                    <a:pt x="83" y="67"/>
                    <a:pt x="60" y="58"/>
                  </a:cubicBezTo>
                  <a:cubicBezTo>
                    <a:pt x="86" y="66"/>
                    <a:pt x="138" y="65"/>
                    <a:pt x="162" y="63"/>
                  </a:cubicBezTo>
                  <a:cubicBezTo>
                    <a:pt x="189" y="62"/>
                    <a:pt x="272" y="6"/>
                    <a:pt x="272" y="6"/>
                  </a:cubicBezTo>
                  <a:cubicBezTo>
                    <a:pt x="272" y="6"/>
                    <a:pt x="272" y="6"/>
                    <a:pt x="272" y="6"/>
                  </a:cubicBezTo>
                  <a:cubicBezTo>
                    <a:pt x="248" y="14"/>
                    <a:pt x="152" y="0"/>
                    <a:pt x="124" y="10"/>
                  </a:cubicBezTo>
                  <a:cubicBezTo>
                    <a:pt x="96" y="20"/>
                    <a:pt x="7" y="22"/>
                    <a:pt x="7" y="22"/>
                  </a:cubicBezTo>
                  <a:cubicBezTo>
                    <a:pt x="0" y="49"/>
                    <a:pt x="87" y="233"/>
                    <a:pt x="101" y="270"/>
                  </a:cubicBezTo>
                  <a:cubicBezTo>
                    <a:pt x="116" y="306"/>
                    <a:pt x="181" y="373"/>
                    <a:pt x="181" y="373"/>
                  </a:cubicBezTo>
                  <a:cubicBezTo>
                    <a:pt x="167" y="364"/>
                    <a:pt x="106" y="340"/>
                    <a:pt x="106" y="340"/>
                  </a:cubicBezTo>
                  <a:cubicBezTo>
                    <a:pt x="106" y="340"/>
                    <a:pt x="93" y="329"/>
                    <a:pt x="101" y="348"/>
                  </a:cubicBezTo>
                  <a:cubicBezTo>
                    <a:pt x="109" y="366"/>
                    <a:pt x="148" y="411"/>
                    <a:pt x="162" y="429"/>
                  </a:cubicBezTo>
                  <a:cubicBezTo>
                    <a:pt x="176" y="446"/>
                    <a:pt x="162" y="474"/>
                    <a:pt x="162" y="474"/>
                  </a:cubicBezTo>
                  <a:cubicBezTo>
                    <a:pt x="161" y="463"/>
                    <a:pt x="134" y="451"/>
                    <a:pt x="134" y="451"/>
                  </a:cubicBezTo>
                  <a:cubicBezTo>
                    <a:pt x="134" y="480"/>
                    <a:pt x="150" y="504"/>
                    <a:pt x="150" y="504"/>
                  </a:cubicBezTo>
                  <a:cubicBezTo>
                    <a:pt x="162" y="520"/>
                    <a:pt x="235" y="461"/>
                    <a:pt x="235" y="461"/>
                  </a:cubicBezTo>
                  <a:cubicBezTo>
                    <a:pt x="228" y="488"/>
                    <a:pt x="196" y="511"/>
                    <a:pt x="196" y="511"/>
                  </a:cubicBezTo>
                  <a:cubicBezTo>
                    <a:pt x="175" y="545"/>
                    <a:pt x="129" y="558"/>
                    <a:pt x="129" y="558"/>
                  </a:cubicBezTo>
                  <a:cubicBezTo>
                    <a:pt x="129" y="558"/>
                    <a:pt x="125" y="657"/>
                    <a:pt x="119" y="704"/>
                  </a:cubicBezTo>
                  <a:cubicBezTo>
                    <a:pt x="113" y="751"/>
                    <a:pt x="101" y="891"/>
                    <a:pt x="106" y="870"/>
                  </a:cubicBezTo>
                  <a:cubicBezTo>
                    <a:pt x="107" y="869"/>
                    <a:pt x="107" y="867"/>
                    <a:pt x="108" y="865"/>
                  </a:cubicBezTo>
                  <a:cubicBezTo>
                    <a:pt x="117" y="843"/>
                    <a:pt x="148" y="803"/>
                    <a:pt x="148" y="803"/>
                  </a:cubicBezTo>
                  <a:cubicBezTo>
                    <a:pt x="97" y="907"/>
                    <a:pt x="134" y="887"/>
                    <a:pt x="134" y="887"/>
                  </a:cubicBezTo>
                  <a:cubicBezTo>
                    <a:pt x="120" y="907"/>
                    <a:pt x="100" y="966"/>
                    <a:pt x="85" y="1015"/>
                  </a:cubicBezTo>
                  <a:cubicBezTo>
                    <a:pt x="99" y="1020"/>
                    <a:pt x="186" y="1049"/>
                    <a:pt x="238" y="1040"/>
                  </a:cubicBezTo>
                  <a:cubicBezTo>
                    <a:pt x="268" y="896"/>
                    <a:pt x="268" y="896"/>
                    <a:pt x="268" y="896"/>
                  </a:cubicBezTo>
                  <a:cubicBezTo>
                    <a:pt x="268" y="815"/>
                    <a:pt x="271" y="715"/>
                    <a:pt x="284" y="648"/>
                  </a:cubicBezTo>
                  <a:cubicBezTo>
                    <a:pt x="281" y="616"/>
                    <a:pt x="277" y="591"/>
                    <a:pt x="272" y="59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7213" y="234950"/>
              <a:ext cx="4060825" cy="3402013"/>
            </a:xfrm>
            <a:custGeom>
              <a:avLst/>
              <a:gdLst>
                <a:gd name="T0" fmla="*/ 332 w 1080"/>
                <a:gd name="T1" fmla="*/ 906 h 906"/>
                <a:gd name="T2" fmla="*/ 635 w 1080"/>
                <a:gd name="T3" fmla="*/ 835 h 906"/>
                <a:gd name="T4" fmla="*/ 670 w 1080"/>
                <a:gd name="T5" fmla="*/ 787 h 906"/>
                <a:gd name="T6" fmla="*/ 706 w 1080"/>
                <a:gd name="T7" fmla="*/ 828 h 906"/>
                <a:gd name="T8" fmla="*/ 835 w 1080"/>
                <a:gd name="T9" fmla="*/ 846 h 906"/>
                <a:gd name="T10" fmla="*/ 791 w 1080"/>
                <a:gd name="T11" fmla="*/ 619 h 906"/>
                <a:gd name="T12" fmla="*/ 756 w 1080"/>
                <a:gd name="T13" fmla="*/ 436 h 906"/>
                <a:gd name="T14" fmla="*/ 784 w 1080"/>
                <a:gd name="T15" fmla="*/ 364 h 906"/>
                <a:gd name="T16" fmla="*/ 899 w 1080"/>
                <a:gd name="T17" fmla="*/ 324 h 906"/>
                <a:gd name="T18" fmla="*/ 1062 w 1080"/>
                <a:gd name="T19" fmla="*/ 209 h 906"/>
                <a:gd name="T20" fmla="*/ 1030 w 1080"/>
                <a:gd name="T21" fmla="*/ 142 h 906"/>
                <a:gd name="T22" fmla="*/ 1002 w 1080"/>
                <a:gd name="T23" fmla="*/ 2 h 906"/>
                <a:gd name="T24" fmla="*/ 862 w 1080"/>
                <a:gd name="T25" fmla="*/ 55 h 906"/>
                <a:gd name="T26" fmla="*/ 903 w 1080"/>
                <a:gd name="T27" fmla="*/ 118 h 906"/>
                <a:gd name="T28" fmla="*/ 912 w 1080"/>
                <a:gd name="T29" fmla="*/ 170 h 906"/>
                <a:gd name="T30" fmla="*/ 817 w 1080"/>
                <a:gd name="T31" fmla="*/ 192 h 906"/>
                <a:gd name="T32" fmla="*/ 798 w 1080"/>
                <a:gd name="T33" fmla="*/ 180 h 906"/>
                <a:gd name="T34" fmla="*/ 762 w 1080"/>
                <a:gd name="T35" fmla="*/ 180 h 906"/>
                <a:gd name="T36" fmla="*/ 691 w 1080"/>
                <a:gd name="T37" fmla="*/ 158 h 906"/>
                <a:gd name="T38" fmla="*/ 609 w 1080"/>
                <a:gd name="T39" fmla="*/ 149 h 906"/>
                <a:gd name="T40" fmla="*/ 670 w 1080"/>
                <a:gd name="T41" fmla="*/ 259 h 906"/>
                <a:gd name="T42" fmla="*/ 629 w 1080"/>
                <a:gd name="T43" fmla="*/ 367 h 906"/>
                <a:gd name="T44" fmla="*/ 518 w 1080"/>
                <a:gd name="T45" fmla="*/ 164 h 906"/>
                <a:gd name="T46" fmla="*/ 421 w 1080"/>
                <a:gd name="T47" fmla="*/ 162 h 906"/>
                <a:gd name="T48" fmla="*/ 297 w 1080"/>
                <a:gd name="T49" fmla="*/ 156 h 906"/>
                <a:gd name="T50" fmla="*/ 262 w 1080"/>
                <a:gd name="T51" fmla="*/ 192 h 906"/>
                <a:gd name="T52" fmla="*/ 179 w 1080"/>
                <a:gd name="T53" fmla="*/ 192 h 906"/>
                <a:gd name="T54" fmla="*/ 172 w 1080"/>
                <a:gd name="T55" fmla="*/ 149 h 906"/>
                <a:gd name="T56" fmla="*/ 174 w 1080"/>
                <a:gd name="T57" fmla="*/ 144 h 906"/>
                <a:gd name="T58" fmla="*/ 234 w 1080"/>
                <a:gd name="T59" fmla="*/ 49 h 906"/>
                <a:gd name="T60" fmla="*/ 131 w 1080"/>
                <a:gd name="T61" fmla="*/ 2 h 906"/>
                <a:gd name="T62" fmla="*/ 119 w 1080"/>
                <a:gd name="T63" fmla="*/ 37 h 906"/>
                <a:gd name="T64" fmla="*/ 61 w 1080"/>
                <a:gd name="T65" fmla="*/ 125 h 906"/>
                <a:gd name="T66" fmla="*/ 27 w 1080"/>
                <a:gd name="T67" fmla="*/ 257 h 906"/>
                <a:gd name="T68" fmla="*/ 287 w 1080"/>
                <a:gd name="T69" fmla="*/ 385 h 906"/>
                <a:gd name="T70" fmla="*/ 378 w 1080"/>
                <a:gd name="T71" fmla="*/ 547 h 906"/>
                <a:gd name="T72" fmla="*/ 380 w 1080"/>
                <a:gd name="T73" fmla="*/ 689 h 906"/>
                <a:gd name="T74" fmla="*/ 332 w 1080"/>
                <a:gd name="T75" fmla="*/ 906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0" h="906">
                  <a:moveTo>
                    <a:pt x="332" y="906"/>
                  </a:moveTo>
                  <a:cubicBezTo>
                    <a:pt x="332" y="906"/>
                    <a:pt x="371" y="869"/>
                    <a:pt x="635" y="835"/>
                  </a:cubicBezTo>
                  <a:cubicBezTo>
                    <a:pt x="635" y="835"/>
                    <a:pt x="666" y="803"/>
                    <a:pt x="670" y="787"/>
                  </a:cubicBezTo>
                  <a:cubicBezTo>
                    <a:pt x="670" y="787"/>
                    <a:pt x="695" y="824"/>
                    <a:pt x="706" y="828"/>
                  </a:cubicBezTo>
                  <a:cubicBezTo>
                    <a:pt x="716" y="832"/>
                    <a:pt x="832" y="828"/>
                    <a:pt x="835" y="846"/>
                  </a:cubicBezTo>
                  <a:cubicBezTo>
                    <a:pt x="835" y="846"/>
                    <a:pt x="796" y="654"/>
                    <a:pt x="791" y="619"/>
                  </a:cubicBezTo>
                  <a:cubicBezTo>
                    <a:pt x="787" y="583"/>
                    <a:pt x="756" y="436"/>
                    <a:pt x="756" y="436"/>
                  </a:cubicBezTo>
                  <a:cubicBezTo>
                    <a:pt x="784" y="364"/>
                    <a:pt x="784" y="364"/>
                    <a:pt x="784" y="364"/>
                  </a:cubicBezTo>
                  <a:cubicBezTo>
                    <a:pt x="784" y="364"/>
                    <a:pt x="887" y="332"/>
                    <a:pt x="899" y="324"/>
                  </a:cubicBezTo>
                  <a:cubicBezTo>
                    <a:pt x="910" y="317"/>
                    <a:pt x="1052" y="246"/>
                    <a:pt x="1062" y="209"/>
                  </a:cubicBezTo>
                  <a:cubicBezTo>
                    <a:pt x="1080" y="200"/>
                    <a:pt x="1031" y="155"/>
                    <a:pt x="1030" y="142"/>
                  </a:cubicBezTo>
                  <a:cubicBezTo>
                    <a:pt x="1028" y="128"/>
                    <a:pt x="1002" y="2"/>
                    <a:pt x="1002" y="2"/>
                  </a:cubicBezTo>
                  <a:cubicBezTo>
                    <a:pt x="1002" y="2"/>
                    <a:pt x="872" y="33"/>
                    <a:pt x="862" y="55"/>
                  </a:cubicBezTo>
                  <a:cubicBezTo>
                    <a:pt x="862" y="55"/>
                    <a:pt x="902" y="109"/>
                    <a:pt x="903" y="118"/>
                  </a:cubicBezTo>
                  <a:cubicBezTo>
                    <a:pt x="904" y="127"/>
                    <a:pt x="912" y="170"/>
                    <a:pt x="912" y="170"/>
                  </a:cubicBezTo>
                  <a:cubicBezTo>
                    <a:pt x="912" y="170"/>
                    <a:pt x="841" y="166"/>
                    <a:pt x="817" y="192"/>
                  </a:cubicBezTo>
                  <a:cubicBezTo>
                    <a:pt x="817" y="192"/>
                    <a:pt x="804" y="173"/>
                    <a:pt x="798" y="180"/>
                  </a:cubicBezTo>
                  <a:cubicBezTo>
                    <a:pt x="793" y="186"/>
                    <a:pt x="770" y="182"/>
                    <a:pt x="762" y="180"/>
                  </a:cubicBezTo>
                  <a:cubicBezTo>
                    <a:pt x="762" y="180"/>
                    <a:pt x="706" y="144"/>
                    <a:pt x="691" y="158"/>
                  </a:cubicBezTo>
                  <a:cubicBezTo>
                    <a:pt x="676" y="171"/>
                    <a:pt x="622" y="136"/>
                    <a:pt x="609" y="149"/>
                  </a:cubicBezTo>
                  <a:cubicBezTo>
                    <a:pt x="609" y="149"/>
                    <a:pt x="653" y="248"/>
                    <a:pt x="670" y="259"/>
                  </a:cubicBezTo>
                  <a:cubicBezTo>
                    <a:pt x="688" y="271"/>
                    <a:pt x="629" y="367"/>
                    <a:pt x="629" y="367"/>
                  </a:cubicBezTo>
                  <a:cubicBezTo>
                    <a:pt x="629" y="367"/>
                    <a:pt x="529" y="204"/>
                    <a:pt x="518" y="164"/>
                  </a:cubicBezTo>
                  <a:cubicBezTo>
                    <a:pt x="518" y="164"/>
                    <a:pt x="448" y="143"/>
                    <a:pt x="421" y="162"/>
                  </a:cubicBezTo>
                  <a:cubicBezTo>
                    <a:pt x="421" y="162"/>
                    <a:pt x="329" y="155"/>
                    <a:pt x="297" y="156"/>
                  </a:cubicBezTo>
                  <a:cubicBezTo>
                    <a:pt x="265" y="158"/>
                    <a:pt x="266" y="193"/>
                    <a:pt x="262" y="192"/>
                  </a:cubicBezTo>
                  <a:cubicBezTo>
                    <a:pt x="258" y="190"/>
                    <a:pt x="225" y="172"/>
                    <a:pt x="179" y="192"/>
                  </a:cubicBezTo>
                  <a:cubicBezTo>
                    <a:pt x="179" y="192"/>
                    <a:pt x="171" y="153"/>
                    <a:pt x="172" y="149"/>
                  </a:cubicBezTo>
                  <a:cubicBezTo>
                    <a:pt x="174" y="144"/>
                    <a:pt x="174" y="144"/>
                    <a:pt x="174" y="144"/>
                  </a:cubicBezTo>
                  <a:cubicBezTo>
                    <a:pt x="174" y="144"/>
                    <a:pt x="222" y="78"/>
                    <a:pt x="234" y="49"/>
                  </a:cubicBezTo>
                  <a:cubicBezTo>
                    <a:pt x="234" y="49"/>
                    <a:pt x="155" y="0"/>
                    <a:pt x="131" y="2"/>
                  </a:cubicBezTo>
                  <a:cubicBezTo>
                    <a:pt x="131" y="2"/>
                    <a:pt x="121" y="25"/>
                    <a:pt x="119" y="37"/>
                  </a:cubicBezTo>
                  <a:cubicBezTo>
                    <a:pt x="118" y="50"/>
                    <a:pt x="65" y="105"/>
                    <a:pt x="61" y="125"/>
                  </a:cubicBezTo>
                  <a:cubicBezTo>
                    <a:pt x="56" y="146"/>
                    <a:pt x="0" y="223"/>
                    <a:pt x="27" y="257"/>
                  </a:cubicBezTo>
                  <a:cubicBezTo>
                    <a:pt x="53" y="290"/>
                    <a:pt x="287" y="385"/>
                    <a:pt x="287" y="385"/>
                  </a:cubicBezTo>
                  <a:cubicBezTo>
                    <a:pt x="287" y="385"/>
                    <a:pt x="368" y="466"/>
                    <a:pt x="378" y="547"/>
                  </a:cubicBezTo>
                  <a:cubicBezTo>
                    <a:pt x="378" y="547"/>
                    <a:pt x="387" y="663"/>
                    <a:pt x="380" y="689"/>
                  </a:cubicBezTo>
                  <a:cubicBezTo>
                    <a:pt x="373" y="716"/>
                    <a:pt x="322" y="881"/>
                    <a:pt x="332" y="9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6875" y="1439862"/>
              <a:ext cx="11113" cy="34925"/>
            </a:xfrm>
            <a:custGeom>
              <a:avLst/>
              <a:gdLst>
                <a:gd name="T0" fmla="*/ 0 w 3"/>
                <a:gd name="T1" fmla="*/ 0 h 9"/>
                <a:gd name="T2" fmla="*/ 2 w 3"/>
                <a:gd name="T3" fmla="*/ 9 h 9"/>
                <a:gd name="T4" fmla="*/ 0 w 3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7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1713" y="606425"/>
              <a:ext cx="3175" cy="38100"/>
            </a:xfrm>
            <a:custGeom>
              <a:avLst/>
              <a:gdLst>
                <a:gd name="T0" fmla="*/ 0 w 1"/>
                <a:gd name="T1" fmla="*/ 0 h 10"/>
                <a:gd name="T2" fmla="*/ 0 w 1"/>
                <a:gd name="T3" fmla="*/ 0 h 10"/>
                <a:gd name="T4" fmla="*/ 0 w 1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0"/>
                    <a:pt x="0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8838" y="242887"/>
              <a:ext cx="3700463" cy="3394075"/>
            </a:xfrm>
            <a:custGeom>
              <a:avLst/>
              <a:gdLst>
                <a:gd name="T0" fmla="*/ 870 w 984"/>
                <a:gd name="T1" fmla="*/ 14 h 904"/>
                <a:gd name="T2" fmla="*/ 837 w 984"/>
                <a:gd name="T3" fmla="*/ 47 h 904"/>
                <a:gd name="T4" fmla="*/ 832 w 984"/>
                <a:gd name="T5" fmla="*/ 72 h 904"/>
                <a:gd name="T6" fmla="*/ 837 w 984"/>
                <a:gd name="T7" fmla="*/ 116 h 904"/>
                <a:gd name="T8" fmla="*/ 955 w 984"/>
                <a:gd name="T9" fmla="*/ 198 h 904"/>
                <a:gd name="T10" fmla="*/ 957 w 984"/>
                <a:gd name="T11" fmla="*/ 218 h 904"/>
                <a:gd name="T12" fmla="*/ 737 w 984"/>
                <a:gd name="T13" fmla="*/ 190 h 904"/>
                <a:gd name="T14" fmla="*/ 682 w 984"/>
                <a:gd name="T15" fmla="*/ 178 h 904"/>
                <a:gd name="T16" fmla="*/ 529 w 984"/>
                <a:gd name="T17" fmla="*/ 147 h 904"/>
                <a:gd name="T18" fmla="*/ 605 w 984"/>
                <a:gd name="T19" fmla="*/ 178 h 904"/>
                <a:gd name="T20" fmla="*/ 549 w 984"/>
                <a:gd name="T21" fmla="*/ 365 h 904"/>
                <a:gd name="T22" fmla="*/ 363 w 984"/>
                <a:gd name="T23" fmla="*/ 153 h 904"/>
                <a:gd name="T24" fmla="*/ 444 w 984"/>
                <a:gd name="T25" fmla="*/ 306 h 904"/>
                <a:gd name="T26" fmla="*/ 192 w 984"/>
                <a:gd name="T27" fmla="*/ 168 h 904"/>
                <a:gd name="T28" fmla="*/ 182 w 984"/>
                <a:gd name="T29" fmla="*/ 190 h 904"/>
                <a:gd name="T30" fmla="*/ 92 w 984"/>
                <a:gd name="T31" fmla="*/ 147 h 904"/>
                <a:gd name="T32" fmla="*/ 154 w 984"/>
                <a:gd name="T33" fmla="*/ 47 h 904"/>
                <a:gd name="T34" fmla="*/ 38 w 984"/>
                <a:gd name="T35" fmla="*/ 91 h 904"/>
                <a:gd name="T36" fmla="*/ 109 w 984"/>
                <a:gd name="T37" fmla="*/ 78 h 904"/>
                <a:gd name="T38" fmla="*/ 5 w 984"/>
                <a:gd name="T39" fmla="*/ 218 h 904"/>
                <a:gd name="T40" fmla="*/ 5 w 984"/>
                <a:gd name="T41" fmla="*/ 234 h 904"/>
                <a:gd name="T42" fmla="*/ 63 w 984"/>
                <a:gd name="T43" fmla="*/ 277 h 904"/>
                <a:gd name="T44" fmla="*/ 173 w 984"/>
                <a:gd name="T45" fmla="*/ 270 h 904"/>
                <a:gd name="T46" fmla="*/ 203 w 984"/>
                <a:gd name="T47" fmla="*/ 259 h 904"/>
                <a:gd name="T48" fmla="*/ 243 w 984"/>
                <a:gd name="T49" fmla="*/ 201 h 904"/>
                <a:gd name="T50" fmla="*/ 231 w 984"/>
                <a:gd name="T51" fmla="*/ 178 h 904"/>
                <a:gd name="T52" fmla="*/ 461 w 984"/>
                <a:gd name="T53" fmla="*/ 358 h 904"/>
                <a:gd name="T54" fmla="*/ 455 w 984"/>
                <a:gd name="T55" fmla="*/ 503 h 904"/>
                <a:gd name="T56" fmla="*/ 316 w 984"/>
                <a:gd name="T57" fmla="*/ 531 h 904"/>
                <a:gd name="T58" fmla="*/ 461 w 984"/>
                <a:gd name="T59" fmla="*/ 592 h 904"/>
                <a:gd name="T60" fmla="*/ 268 w 984"/>
                <a:gd name="T61" fmla="*/ 801 h 904"/>
                <a:gd name="T62" fmla="*/ 555 w 984"/>
                <a:gd name="T63" fmla="*/ 833 h 904"/>
                <a:gd name="T64" fmla="*/ 626 w 984"/>
                <a:gd name="T65" fmla="*/ 826 h 904"/>
                <a:gd name="T66" fmla="*/ 711 w 984"/>
                <a:gd name="T67" fmla="*/ 617 h 904"/>
                <a:gd name="T68" fmla="*/ 655 w 984"/>
                <a:gd name="T69" fmla="*/ 584 h 904"/>
                <a:gd name="T70" fmla="*/ 670 w 984"/>
                <a:gd name="T71" fmla="*/ 571 h 904"/>
                <a:gd name="T72" fmla="*/ 676 w 984"/>
                <a:gd name="T73" fmla="*/ 434 h 904"/>
                <a:gd name="T74" fmla="*/ 710 w 984"/>
                <a:gd name="T75" fmla="*/ 360 h 904"/>
                <a:gd name="T76" fmla="*/ 714 w 984"/>
                <a:gd name="T77" fmla="*/ 201 h 904"/>
                <a:gd name="T78" fmla="*/ 755 w 984"/>
                <a:gd name="T79" fmla="*/ 305 h 904"/>
                <a:gd name="T80" fmla="*/ 844 w 984"/>
                <a:gd name="T81" fmla="*/ 200 h 904"/>
                <a:gd name="T82" fmla="*/ 854 w 984"/>
                <a:gd name="T83" fmla="*/ 303 h 904"/>
                <a:gd name="T84" fmla="*/ 984 w 984"/>
                <a:gd name="T85" fmla="*/ 201 h 904"/>
                <a:gd name="T86" fmla="*/ 922 w 984"/>
                <a:gd name="T87" fmla="*/ 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4" h="904">
                  <a:moveTo>
                    <a:pt x="922" y="0"/>
                  </a:moveTo>
                  <a:cubicBezTo>
                    <a:pt x="922" y="0"/>
                    <a:pt x="898" y="5"/>
                    <a:pt x="870" y="14"/>
                  </a:cubicBezTo>
                  <a:cubicBezTo>
                    <a:pt x="892" y="29"/>
                    <a:pt x="926" y="66"/>
                    <a:pt x="926" y="66"/>
                  </a:cubicBezTo>
                  <a:cubicBezTo>
                    <a:pt x="926" y="66"/>
                    <a:pt x="832" y="29"/>
                    <a:pt x="837" y="47"/>
                  </a:cubicBezTo>
                  <a:cubicBezTo>
                    <a:pt x="920" y="107"/>
                    <a:pt x="920" y="107"/>
                    <a:pt x="920" y="107"/>
                  </a:cubicBezTo>
                  <a:cubicBezTo>
                    <a:pt x="905" y="96"/>
                    <a:pt x="858" y="65"/>
                    <a:pt x="832" y="72"/>
                  </a:cubicBezTo>
                  <a:cubicBezTo>
                    <a:pt x="832" y="72"/>
                    <a:pt x="887" y="119"/>
                    <a:pt x="917" y="123"/>
                  </a:cubicBezTo>
                  <a:cubicBezTo>
                    <a:pt x="917" y="123"/>
                    <a:pt x="829" y="109"/>
                    <a:pt x="837" y="116"/>
                  </a:cubicBezTo>
                  <a:cubicBezTo>
                    <a:pt x="864" y="168"/>
                    <a:pt x="864" y="168"/>
                    <a:pt x="864" y="168"/>
                  </a:cubicBezTo>
                  <a:cubicBezTo>
                    <a:pt x="864" y="168"/>
                    <a:pt x="930" y="192"/>
                    <a:pt x="955" y="198"/>
                  </a:cubicBezTo>
                  <a:cubicBezTo>
                    <a:pt x="863" y="182"/>
                    <a:pt x="863" y="182"/>
                    <a:pt x="863" y="182"/>
                  </a:cubicBezTo>
                  <a:cubicBezTo>
                    <a:pt x="957" y="218"/>
                    <a:pt x="957" y="218"/>
                    <a:pt x="957" y="218"/>
                  </a:cubicBezTo>
                  <a:cubicBezTo>
                    <a:pt x="957" y="218"/>
                    <a:pt x="870" y="207"/>
                    <a:pt x="827" y="168"/>
                  </a:cubicBezTo>
                  <a:cubicBezTo>
                    <a:pt x="810" y="167"/>
                    <a:pt x="757" y="168"/>
                    <a:pt x="737" y="190"/>
                  </a:cubicBezTo>
                  <a:cubicBezTo>
                    <a:pt x="737" y="190"/>
                    <a:pt x="724" y="171"/>
                    <a:pt x="718" y="178"/>
                  </a:cubicBezTo>
                  <a:cubicBezTo>
                    <a:pt x="713" y="184"/>
                    <a:pt x="690" y="180"/>
                    <a:pt x="682" y="178"/>
                  </a:cubicBezTo>
                  <a:cubicBezTo>
                    <a:pt x="682" y="178"/>
                    <a:pt x="626" y="142"/>
                    <a:pt x="611" y="156"/>
                  </a:cubicBezTo>
                  <a:cubicBezTo>
                    <a:pt x="596" y="169"/>
                    <a:pt x="542" y="134"/>
                    <a:pt x="529" y="147"/>
                  </a:cubicBezTo>
                  <a:cubicBezTo>
                    <a:pt x="529" y="147"/>
                    <a:pt x="529" y="148"/>
                    <a:pt x="530" y="150"/>
                  </a:cubicBezTo>
                  <a:cubicBezTo>
                    <a:pt x="553" y="155"/>
                    <a:pt x="591" y="165"/>
                    <a:pt x="605" y="178"/>
                  </a:cubicBezTo>
                  <a:cubicBezTo>
                    <a:pt x="623" y="193"/>
                    <a:pt x="636" y="248"/>
                    <a:pt x="588" y="290"/>
                  </a:cubicBezTo>
                  <a:cubicBezTo>
                    <a:pt x="576" y="322"/>
                    <a:pt x="549" y="365"/>
                    <a:pt x="549" y="365"/>
                  </a:cubicBezTo>
                  <a:cubicBezTo>
                    <a:pt x="549" y="365"/>
                    <a:pt x="449" y="202"/>
                    <a:pt x="438" y="162"/>
                  </a:cubicBezTo>
                  <a:cubicBezTo>
                    <a:pt x="438" y="162"/>
                    <a:pt x="395" y="149"/>
                    <a:pt x="363" y="153"/>
                  </a:cubicBezTo>
                  <a:cubicBezTo>
                    <a:pt x="400" y="219"/>
                    <a:pt x="479" y="348"/>
                    <a:pt x="540" y="350"/>
                  </a:cubicBezTo>
                  <a:cubicBezTo>
                    <a:pt x="540" y="350"/>
                    <a:pt x="502" y="359"/>
                    <a:pt x="444" y="306"/>
                  </a:cubicBezTo>
                  <a:cubicBezTo>
                    <a:pt x="387" y="253"/>
                    <a:pt x="316" y="255"/>
                    <a:pt x="316" y="255"/>
                  </a:cubicBezTo>
                  <a:cubicBezTo>
                    <a:pt x="316" y="255"/>
                    <a:pt x="266" y="133"/>
                    <a:pt x="192" y="168"/>
                  </a:cubicBezTo>
                  <a:cubicBezTo>
                    <a:pt x="192" y="168"/>
                    <a:pt x="192" y="168"/>
                    <a:pt x="192" y="168"/>
                  </a:cubicBezTo>
                  <a:cubicBezTo>
                    <a:pt x="185" y="178"/>
                    <a:pt x="184" y="190"/>
                    <a:pt x="182" y="190"/>
                  </a:cubicBezTo>
                  <a:cubicBezTo>
                    <a:pt x="178" y="188"/>
                    <a:pt x="145" y="170"/>
                    <a:pt x="99" y="190"/>
                  </a:cubicBezTo>
                  <a:cubicBezTo>
                    <a:pt x="99" y="190"/>
                    <a:pt x="91" y="151"/>
                    <a:pt x="92" y="147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142" y="76"/>
                    <a:pt x="154" y="47"/>
                  </a:cubicBezTo>
                  <a:cubicBezTo>
                    <a:pt x="154" y="47"/>
                    <a:pt x="131" y="33"/>
                    <a:pt x="106" y="20"/>
                  </a:cubicBezTo>
                  <a:cubicBezTo>
                    <a:pt x="78" y="42"/>
                    <a:pt x="37" y="78"/>
                    <a:pt x="38" y="91"/>
                  </a:cubicBezTo>
                  <a:cubicBezTo>
                    <a:pt x="38" y="93"/>
                    <a:pt x="38" y="95"/>
                    <a:pt x="38" y="97"/>
                  </a:cubicBezTo>
                  <a:cubicBezTo>
                    <a:pt x="109" y="78"/>
                    <a:pt x="109" y="78"/>
                    <a:pt x="109" y="78"/>
                  </a:cubicBezTo>
                  <a:cubicBezTo>
                    <a:pt x="109" y="78"/>
                    <a:pt x="28" y="113"/>
                    <a:pt x="14" y="135"/>
                  </a:cubicBezTo>
                  <a:cubicBezTo>
                    <a:pt x="1" y="157"/>
                    <a:pt x="5" y="218"/>
                    <a:pt x="5" y="218"/>
                  </a:cubicBezTo>
                  <a:cubicBezTo>
                    <a:pt x="51" y="207"/>
                    <a:pt x="51" y="207"/>
                    <a:pt x="51" y="207"/>
                  </a:cubicBezTo>
                  <a:cubicBezTo>
                    <a:pt x="31" y="213"/>
                    <a:pt x="0" y="223"/>
                    <a:pt x="5" y="234"/>
                  </a:cubicBezTo>
                  <a:cubicBezTo>
                    <a:pt x="11" y="250"/>
                    <a:pt x="37" y="234"/>
                    <a:pt x="37" y="234"/>
                  </a:cubicBezTo>
                  <a:cubicBezTo>
                    <a:pt x="37" y="234"/>
                    <a:pt x="44" y="266"/>
                    <a:pt x="63" y="277"/>
                  </a:cubicBezTo>
                  <a:cubicBezTo>
                    <a:pt x="82" y="287"/>
                    <a:pt x="191" y="328"/>
                    <a:pt x="191" y="328"/>
                  </a:cubicBezTo>
                  <a:cubicBezTo>
                    <a:pt x="191" y="328"/>
                    <a:pt x="184" y="286"/>
                    <a:pt x="173" y="270"/>
                  </a:cubicBezTo>
                  <a:cubicBezTo>
                    <a:pt x="185" y="281"/>
                    <a:pt x="208" y="304"/>
                    <a:pt x="215" y="319"/>
                  </a:cubicBezTo>
                  <a:cubicBezTo>
                    <a:pt x="203" y="259"/>
                    <a:pt x="203" y="259"/>
                    <a:pt x="203" y="259"/>
                  </a:cubicBezTo>
                  <a:cubicBezTo>
                    <a:pt x="203" y="259"/>
                    <a:pt x="228" y="282"/>
                    <a:pt x="232" y="309"/>
                  </a:cubicBezTo>
                  <a:cubicBezTo>
                    <a:pt x="237" y="335"/>
                    <a:pt x="263" y="216"/>
                    <a:pt x="243" y="201"/>
                  </a:cubicBezTo>
                  <a:cubicBezTo>
                    <a:pt x="222" y="187"/>
                    <a:pt x="197" y="190"/>
                    <a:pt x="197" y="190"/>
                  </a:cubicBezTo>
                  <a:cubicBezTo>
                    <a:pt x="197" y="190"/>
                    <a:pt x="213" y="170"/>
                    <a:pt x="231" y="178"/>
                  </a:cubicBezTo>
                  <a:cubicBezTo>
                    <a:pt x="249" y="185"/>
                    <a:pt x="270" y="247"/>
                    <a:pt x="272" y="268"/>
                  </a:cubicBezTo>
                  <a:cubicBezTo>
                    <a:pt x="273" y="288"/>
                    <a:pt x="461" y="358"/>
                    <a:pt x="461" y="358"/>
                  </a:cubicBezTo>
                  <a:cubicBezTo>
                    <a:pt x="461" y="358"/>
                    <a:pt x="280" y="299"/>
                    <a:pt x="272" y="325"/>
                  </a:cubicBezTo>
                  <a:cubicBezTo>
                    <a:pt x="272" y="325"/>
                    <a:pt x="486" y="362"/>
                    <a:pt x="455" y="503"/>
                  </a:cubicBezTo>
                  <a:cubicBezTo>
                    <a:pt x="455" y="503"/>
                    <a:pt x="460" y="365"/>
                    <a:pt x="265" y="375"/>
                  </a:cubicBezTo>
                  <a:cubicBezTo>
                    <a:pt x="265" y="375"/>
                    <a:pt x="323" y="421"/>
                    <a:pt x="316" y="531"/>
                  </a:cubicBezTo>
                  <a:cubicBezTo>
                    <a:pt x="309" y="642"/>
                    <a:pt x="316" y="621"/>
                    <a:pt x="316" y="621"/>
                  </a:cubicBezTo>
                  <a:cubicBezTo>
                    <a:pt x="461" y="592"/>
                    <a:pt x="461" y="592"/>
                    <a:pt x="461" y="592"/>
                  </a:cubicBezTo>
                  <a:cubicBezTo>
                    <a:pt x="316" y="633"/>
                    <a:pt x="316" y="633"/>
                    <a:pt x="316" y="633"/>
                  </a:cubicBezTo>
                  <a:cubicBezTo>
                    <a:pt x="316" y="633"/>
                    <a:pt x="306" y="724"/>
                    <a:pt x="268" y="801"/>
                  </a:cubicBezTo>
                  <a:cubicBezTo>
                    <a:pt x="257" y="847"/>
                    <a:pt x="247" y="892"/>
                    <a:pt x="252" y="904"/>
                  </a:cubicBezTo>
                  <a:cubicBezTo>
                    <a:pt x="252" y="904"/>
                    <a:pt x="291" y="867"/>
                    <a:pt x="555" y="833"/>
                  </a:cubicBezTo>
                  <a:cubicBezTo>
                    <a:pt x="555" y="833"/>
                    <a:pt x="586" y="801"/>
                    <a:pt x="590" y="785"/>
                  </a:cubicBezTo>
                  <a:cubicBezTo>
                    <a:pt x="590" y="785"/>
                    <a:pt x="615" y="822"/>
                    <a:pt x="626" y="826"/>
                  </a:cubicBezTo>
                  <a:cubicBezTo>
                    <a:pt x="636" y="830"/>
                    <a:pt x="752" y="826"/>
                    <a:pt x="755" y="844"/>
                  </a:cubicBezTo>
                  <a:cubicBezTo>
                    <a:pt x="755" y="844"/>
                    <a:pt x="716" y="652"/>
                    <a:pt x="711" y="617"/>
                  </a:cubicBezTo>
                  <a:cubicBezTo>
                    <a:pt x="710" y="612"/>
                    <a:pt x="709" y="605"/>
                    <a:pt x="708" y="597"/>
                  </a:cubicBezTo>
                  <a:cubicBezTo>
                    <a:pt x="683" y="595"/>
                    <a:pt x="659" y="592"/>
                    <a:pt x="655" y="584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5" y="528"/>
                    <a:pt x="656" y="562"/>
                    <a:pt x="670" y="571"/>
                  </a:cubicBezTo>
                  <a:cubicBezTo>
                    <a:pt x="676" y="575"/>
                    <a:pt x="690" y="577"/>
                    <a:pt x="704" y="577"/>
                  </a:cubicBezTo>
                  <a:cubicBezTo>
                    <a:pt x="694" y="521"/>
                    <a:pt x="676" y="434"/>
                    <a:pt x="676" y="434"/>
                  </a:cubicBezTo>
                  <a:cubicBezTo>
                    <a:pt x="704" y="362"/>
                    <a:pt x="704" y="362"/>
                    <a:pt x="704" y="362"/>
                  </a:cubicBezTo>
                  <a:cubicBezTo>
                    <a:pt x="704" y="362"/>
                    <a:pt x="706" y="361"/>
                    <a:pt x="710" y="360"/>
                  </a:cubicBezTo>
                  <a:cubicBezTo>
                    <a:pt x="711" y="342"/>
                    <a:pt x="715" y="319"/>
                    <a:pt x="725" y="291"/>
                  </a:cubicBezTo>
                  <a:cubicBezTo>
                    <a:pt x="725" y="291"/>
                    <a:pt x="705" y="212"/>
                    <a:pt x="714" y="201"/>
                  </a:cubicBezTo>
                  <a:cubicBezTo>
                    <a:pt x="714" y="201"/>
                    <a:pt x="720" y="255"/>
                    <a:pt x="737" y="263"/>
                  </a:cubicBezTo>
                  <a:cubicBezTo>
                    <a:pt x="755" y="305"/>
                    <a:pt x="755" y="305"/>
                    <a:pt x="755" y="305"/>
                  </a:cubicBezTo>
                  <a:cubicBezTo>
                    <a:pt x="817" y="291"/>
                    <a:pt x="817" y="291"/>
                    <a:pt x="817" y="291"/>
                  </a:cubicBezTo>
                  <a:cubicBezTo>
                    <a:pt x="817" y="291"/>
                    <a:pt x="852" y="216"/>
                    <a:pt x="844" y="200"/>
                  </a:cubicBezTo>
                  <a:cubicBezTo>
                    <a:pt x="835" y="184"/>
                    <a:pt x="852" y="203"/>
                    <a:pt x="852" y="203"/>
                  </a:cubicBezTo>
                  <a:cubicBezTo>
                    <a:pt x="852" y="203"/>
                    <a:pt x="856" y="257"/>
                    <a:pt x="854" y="303"/>
                  </a:cubicBezTo>
                  <a:cubicBezTo>
                    <a:pt x="901" y="277"/>
                    <a:pt x="975" y="234"/>
                    <a:pt x="982" y="207"/>
                  </a:cubicBezTo>
                  <a:cubicBezTo>
                    <a:pt x="983" y="205"/>
                    <a:pt x="983" y="203"/>
                    <a:pt x="984" y="201"/>
                  </a:cubicBezTo>
                  <a:cubicBezTo>
                    <a:pt x="974" y="187"/>
                    <a:pt x="951" y="150"/>
                    <a:pt x="950" y="140"/>
                  </a:cubicBezTo>
                  <a:cubicBezTo>
                    <a:pt x="948" y="126"/>
                    <a:pt x="922" y="0"/>
                    <a:pt x="922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0" name="出自【趣你的PPT】(微信:qunideppt)：最优质的PPT资源库"/>
          <p:cNvSpPr txBox="1"/>
          <p:nvPr/>
        </p:nvSpPr>
        <p:spPr>
          <a:xfrm>
            <a:off x="2000688" y="5079959"/>
            <a:ext cx="7920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2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261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>
            <a:off x="4736332" y="3700933"/>
            <a:ext cx="3009848" cy="162770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879804" y="2088237"/>
            <a:ext cx="746536" cy="692122"/>
          </a:xfrm>
          <a:custGeom>
            <a:avLst/>
            <a:gdLst>
              <a:gd name="connsiteX0" fmla="*/ 373268 w 746536"/>
              <a:gd name="connsiteY0" fmla="*/ 0 h 692122"/>
              <a:gd name="connsiteX1" fmla="*/ 746536 w 746536"/>
              <a:gd name="connsiteY1" fmla="*/ 319478 h 692122"/>
              <a:gd name="connsiteX2" fmla="*/ 448495 w 746536"/>
              <a:gd name="connsiteY2" fmla="*/ 632465 h 692122"/>
              <a:gd name="connsiteX3" fmla="*/ 446918 w 746536"/>
              <a:gd name="connsiteY3" fmla="*/ 632601 h 692122"/>
              <a:gd name="connsiteX4" fmla="*/ 451355 w 746536"/>
              <a:gd name="connsiteY4" fmla="*/ 635752 h 692122"/>
              <a:gd name="connsiteX5" fmla="*/ 458014 w 746536"/>
              <a:gd name="connsiteY5" fmla="*/ 651546 h 692122"/>
              <a:gd name="connsiteX6" fmla="*/ 373268 w 746536"/>
              <a:gd name="connsiteY6" fmla="*/ 692122 h 692122"/>
              <a:gd name="connsiteX7" fmla="*/ 288522 w 746536"/>
              <a:gd name="connsiteY7" fmla="*/ 651546 h 692122"/>
              <a:gd name="connsiteX8" fmla="*/ 295182 w 746536"/>
              <a:gd name="connsiteY8" fmla="*/ 635752 h 692122"/>
              <a:gd name="connsiteX9" fmla="*/ 299618 w 746536"/>
              <a:gd name="connsiteY9" fmla="*/ 632601 h 692122"/>
              <a:gd name="connsiteX10" fmla="*/ 298042 w 746536"/>
              <a:gd name="connsiteY10" fmla="*/ 632465 h 692122"/>
              <a:gd name="connsiteX11" fmla="*/ 0 w 746536"/>
              <a:gd name="connsiteY11" fmla="*/ 319478 h 692122"/>
              <a:gd name="connsiteX12" fmla="*/ 373268 w 746536"/>
              <a:gd name="connsiteY12" fmla="*/ 0 h 69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910263" y="2928939"/>
            <a:ext cx="661987" cy="1665879"/>
            <a:chOff x="5454650" y="1409700"/>
            <a:chExt cx="288925" cy="727075"/>
          </a:xfrm>
          <a:solidFill>
            <a:srgbClr val="32768B"/>
          </a:solidFill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5248276" y="2699344"/>
            <a:ext cx="409575" cy="1030688"/>
            <a:chOff x="5454650" y="1409700"/>
            <a:chExt cx="288925" cy="7270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7870032" y="3538903"/>
            <a:ext cx="409575" cy="1030688"/>
            <a:chOff x="5454650" y="1409700"/>
            <a:chExt cx="288925" cy="727075"/>
          </a:xfrm>
          <a:solidFill>
            <a:srgbClr val="32768B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7038976" y="4349940"/>
            <a:ext cx="409575" cy="1030688"/>
            <a:chOff x="5454650" y="1409700"/>
            <a:chExt cx="288925" cy="7270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5060158" y="4398560"/>
            <a:ext cx="409575" cy="1030688"/>
            <a:chOff x="5454650" y="1409700"/>
            <a:chExt cx="288925" cy="7270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4229102" y="3519488"/>
            <a:ext cx="409575" cy="1030688"/>
            <a:chOff x="5454650" y="1409700"/>
            <a:chExt cx="288925" cy="727075"/>
          </a:xfrm>
          <a:solidFill>
            <a:srgbClr val="32768B"/>
          </a:solidFill>
        </p:grpSpPr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6884089" y="2699344"/>
            <a:ext cx="409575" cy="1030688"/>
            <a:chOff x="5454650" y="1409700"/>
            <a:chExt cx="288925" cy="7270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出自【趣你的PPT】(微信:qunideppt)：最优质的PPT资源库"/>
          <p:cNvSpPr/>
          <p:nvPr/>
        </p:nvSpPr>
        <p:spPr>
          <a:xfrm>
            <a:off x="5453063" y="3739033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4692858" y="4506291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5464565" y="5179690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6976722" y="5171172"/>
            <a:ext cx="107392" cy="122307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7722917" y="4477323"/>
            <a:ext cx="45719" cy="45719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6961022" y="3760268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19018" y="2242279"/>
            <a:ext cx="244475" cy="384175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81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3712618" y="1889084"/>
            <a:ext cx="552345" cy="552345"/>
            <a:chOff x="3712618" y="1889084"/>
            <a:chExt cx="552345" cy="552345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3712618" y="1889084"/>
              <a:ext cx="552345" cy="55234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1646546" y="1849452"/>
            <a:ext cx="2047947" cy="1325026"/>
            <a:chOff x="1646546" y="1849452"/>
            <a:chExt cx="2047947" cy="1325026"/>
          </a:xfrm>
        </p:grpSpPr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1646546" y="2158815"/>
              <a:ext cx="20479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2298678" y="18494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867808" y="3346911"/>
            <a:ext cx="2047947" cy="1325026"/>
            <a:chOff x="1646546" y="1849452"/>
            <a:chExt cx="2047947" cy="1325026"/>
          </a:xfrm>
        </p:grpSpPr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1646546" y="2158815"/>
              <a:ext cx="20479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2298678" y="18494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1399178" y="5018485"/>
            <a:ext cx="2047947" cy="1325026"/>
            <a:chOff x="1646546" y="1849452"/>
            <a:chExt cx="2047947" cy="1325026"/>
          </a:xfrm>
        </p:grpSpPr>
        <p:sp>
          <p:nvSpPr>
            <p:cNvPr id="62" name="出自【趣你的PPT】(微信:qunideppt)：最优质的PPT资源库"/>
            <p:cNvSpPr txBox="1"/>
            <p:nvPr/>
          </p:nvSpPr>
          <p:spPr>
            <a:xfrm>
              <a:off x="1646546" y="2158815"/>
              <a:ext cx="20479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63" name="出自【趣你的PPT】(微信:qunideppt)：最优质的PPT资源库"/>
            <p:cNvSpPr txBox="1"/>
            <p:nvPr/>
          </p:nvSpPr>
          <p:spPr>
            <a:xfrm>
              <a:off x="2298678" y="18494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8976449" y="1857480"/>
            <a:ext cx="2066072" cy="1316677"/>
            <a:chOff x="1740573" y="1801252"/>
            <a:chExt cx="2066072" cy="1316677"/>
          </a:xfrm>
        </p:grpSpPr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1758698" y="2102266"/>
              <a:ext cx="20479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1740573" y="18012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grpSp>
        <p:nvGrpSpPr>
          <p:cNvPr id="67" name="Group 66出自【趣你的PPT】(微信:qunideppt)：最优质的PPT资源库"/>
          <p:cNvGrpSpPr/>
          <p:nvPr/>
        </p:nvGrpSpPr>
        <p:grpSpPr>
          <a:xfrm>
            <a:off x="9630507" y="3300203"/>
            <a:ext cx="2066072" cy="1316677"/>
            <a:chOff x="1740573" y="1801252"/>
            <a:chExt cx="2066072" cy="1316677"/>
          </a:xfrm>
        </p:grpSpPr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1758698" y="2102266"/>
              <a:ext cx="20479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69" name="出自【趣你的PPT】(微信:qunideppt)：最优质的PPT资源库"/>
            <p:cNvSpPr txBox="1"/>
            <p:nvPr/>
          </p:nvSpPr>
          <p:spPr>
            <a:xfrm>
              <a:off x="1740573" y="18012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grpSp>
        <p:nvGrpSpPr>
          <p:cNvPr id="70" name="Group 69出自【趣你的PPT】(微信:qunideppt)：最优质的PPT资源库"/>
          <p:cNvGrpSpPr/>
          <p:nvPr/>
        </p:nvGrpSpPr>
        <p:grpSpPr>
          <a:xfrm>
            <a:off x="9035387" y="4995902"/>
            <a:ext cx="2066072" cy="1316677"/>
            <a:chOff x="1740573" y="1801252"/>
            <a:chExt cx="2066072" cy="1316677"/>
          </a:xfrm>
        </p:grpSpPr>
        <p:sp>
          <p:nvSpPr>
            <p:cNvPr id="71" name="出自【趣你的PPT】(微信:qunideppt)：最优质的PPT资源库"/>
            <p:cNvSpPr txBox="1"/>
            <p:nvPr/>
          </p:nvSpPr>
          <p:spPr>
            <a:xfrm>
              <a:off x="1758698" y="2102266"/>
              <a:ext cx="20479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72" name="出自【趣你的PPT】(微信:qunideppt)：最优质的PPT资源库"/>
            <p:cNvSpPr txBox="1"/>
            <p:nvPr/>
          </p:nvSpPr>
          <p:spPr>
            <a:xfrm>
              <a:off x="1740573" y="18012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sp>
        <p:nvSpPr>
          <p:cNvPr id="73" name="出自【趣你的PPT】(微信:qunideppt)：最优质的PPT资源库"/>
          <p:cNvSpPr/>
          <p:nvPr/>
        </p:nvSpPr>
        <p:spPr>
          <a:xfrm>
            <a:off x="7709845" y="4438283"/>
            <a:ext cx="107392" cy="122307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3080141" y="3538903"/>
            <a:ext cx="552345" cy="552345"/>
            <a:chOff x="3712618" y="1889084"/>
            <a:chExt cx="552345" cy="552345"/>
          </a:xfrm>
        </p:grpSpPr>
        <p:sp>
          <p:nvSpPr>
            <p:cNvPr id="78" name="出自【趣你的PPT】(微信:qunideppt)：最优质的PPT资源库"/>
            <p:cNvSpPr/>
            <p:nvPr/>
          </p:nvSpPr>
          <p:spPr>
            <a:xfrm>
              <a:off x="3712618" y="1889084"/>
              <a:ext cx="552345" cy="55234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0" name="Group 79出自【趣你的PPT】(微信:qunideppt)：最优质的PPT资源库"/>
          <p:cNvGrpSpPr/>
          <p:nvPr/>
        </p:nvGrpSpPr>
        <p:grpSpPr>
          <a:xfrm>
            <a:off x="3569833" y="5179690"/>
            <a:ext cx="552345" cy="552345"/>
            <a:chOff x="3712618" y="1889084"/>
            <a:chExt cx="552345" cy="552345"/>
          </a:xfrm>
        </p:grpSpPr>
        <p:sp>
          <p:nvSpPr>
            <p:cNvPr id="81" name="出自【趣你的PPT】(微信:qunideppt)：最优质的PPT资源库"/>
            <p:cNvSpPr/>
            <p:nvPr/>
          </p:nvSpPr>
          <p:spPr>
            <a:xfrm>
              <a:off x="3712618" y="1889084"/>
              <a:ext cx="552345" cy="55234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3" name="Group 82出自【趣你的PPT】(微信:qunideppt)：最优质的PPT资源库"/>
          <p:cNvGrpSpPr/>
          <p:nvPr/>
        </p:nvGrpSpPr>
        <p:grpSpPr>
          <a:xfrm>
            <a:off x="8365130" y="5179690"/>
            <a:ext cx="552345" cy="552345"/>
            <a:chOff x="3712618" y="1889084"/>
            <a:chExt cx="552345" cy="552345"/>
          </a:xfrm>
        </p:grpSpPr>
        <p:sp>
          <p:nvSpPr>
            <p:cNvPr id="84" name="出自【趣你的PPT】(微信:qunideppt)：最优质的PPT资源库"/>
            <p:cNvSpPr/>
            <p:nvPr/>
          </p:nvSpPr>
          <p:spPr>
            <a:xfrm>
              <a:off x="3712618" y="1889084"/>
              <a:ext cx="552345" cy="55234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6" name="Group 85出自【趣你的PPT】(微信:qunideppt)：最优质的PPT资源库"/>
          <p:cNvGrpSpPr/>
          <p:nvPr/>
        </p:nvGrpSpPr>
        <p:grpSpPr>
          <a:xfrm>
            <a:off x="8337712" y="2103163"/>
            <a:ext cx="552345" cy="552345"/>
            <a:chOff x="3712618" y="1889084"/>
            <a:chExt cx="552345" cy="552345"/>
          </a:xfrm>
        </p:grpSpPr>
        <p:sp>
          <p:nvSpPr>
            <p:cNvPr id="87" name="出自【趣你的PPT】(微信:qunideppt)：最优质的PPT资源库"/>
            <p:cNvSpPr/>
            <p:nvPr/>
          </p:nvSpPr>
          <p:spPr>
            <a:xfrm>
              <a:off x="3712618" y="1889084"/>
              <a:ext cx="552345" cy="55234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9" name="Group 88出自【趣你的PPT】(微信:qunideppt)：最优质的PPT资源库"/>
          <p:cNvGrpSpPr/>
          <p:nvPr/>
        </p:nvGrpSpPr>
        <p:grpSpPr>
          <a:xfrm>
            <a:off x="8919943" y="3572536"/>
            <a:ext cx="552345" cy="552345"/>
            <a:chOff x="3712618" y="1889084"/>
            <a:chExt cx="552345" cy="552345"/>
          </a:xfrm>
        </p:grpSpPr>
        <p:sp>
          <p:nvSpPr>
            <p:cNvPr id="90" name="出自【趣你的PPT】(微信:qunideppt)：最优质的PPT资源库"/>
            <p:cNvSpPr/>
            <p:nvPr/>
          </p:nvSpPr>
          <p:spPr>
            <a:xfrm>
              <a:off x="3712618" y="1889084"/>
              <a:ext cx="552345" cy="55234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088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4652585" y="2145116"/>
            <a:ext cx="2523535" cy="350414"/>
            <a:chOff x="4868609" y="2117683"/>
            <a:chExt cx="2523535" cy="350414"/>
          </a:xfrm>
        </p:grpSpPr>
        <p:cxnSp>
          <p:nvCxnSpPr>
            <p:cNvPr id="6" name="出自【趣你的PPT】(微信:qunideppt)：最优质的PPT资源库"/>
            <p:cNvCxnSpPr/>
            <p:nvPr/>
          </p:nvCxnSpPr>
          <p:spPr>
            <a:xfrm flipV="1">
              <a:off x="6163904" y="2132856"/>
              <a:ext cx="0" cy="33524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4868609" y="2117683"/>
              <a:ext cx="2523535" cy="1648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7911863" y="3867532"/>
            <a:ext cx="316597" cy="617962"/>
            <a:chOff x="8127887" y="3840099"/>
            <a:chExt cx="316597" cy="617962"/>
          </a:xfrm>
        </p:grpSpPr>
        <p:cxnSp>
          <p:nvCxnSpPr>
            <p:cNvPr id="9" name="出自【趣你的PPT】(微信:qunideppt)：最优质的PPT资源库"/>
            <p:cNvCxnSpPr/>
            <p:nvPr/>
          </p:nvCxnSpPr>
          <p:spPr>
            <a:xfrm>
              <a:off x="8127887" y="4149080"/>
              <a:ext cx="316597" cy="206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7608168" y="5296522"/>
            <a:ext cx="620291" cy="617962"/>
            <a:chOff x="7824193" y="3840099"/>
            <a:chExt cx="620291" cy="617962"/>
          </a:xfrm>
        </p:grpSpPr>
        <p:cxnSp>
          <p:nvCxnSpPr>
            <p:cNvPr id="12" name="出自【趣你的PPT】(微信:qunideppt)：最优质的PPT资源库"/>
            <p:cNvCxnSpPr/>
            <p:nvPr/>
          </p:nvCxnSpPr>
          <p:spPr>
            <a:xfrm>
              <a:off x="7824193" y="4151148"/>
              <a:ext cx="62029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出自【趣你的PPT】(微信:qunideppt)：最优质的PPT资源库"/>
          <p:cNvCxnSpPr/>
          <p:nvPr/>
        </p:nvCxnSpPr>
        <p:spPr>
          <a:xfrm>
            <a:off x="3664629" y="4174064"/>
            <a:ext cx="316597" cy="206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>
            <a:off x="3645272" y="3867151"/>
            <a:ext cx="0" cy="6179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>
            <a:off x="3644962" y="5624753"/>
            <a:ext cx="6202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>
            <a:off x="3644962" y="5296522"/>
            <a:ext cx="0" cy="6179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/>
          <p:nvPr/>
        </p:nvSpPr>
        <p:spPr>
          <a:xfrm>
            <a:off x="4674402" y="974792"/>
            <a:ext cx="2546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8400256" y="3886516"/>
            <a:ext cx="2546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8400256" y="5300656"/>
            <a:ext cx="2546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1047525" y="3854013"/>
            <a:ext cx="2546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047525" y="5268153"/>
            <a:ext cx="2546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 rot="21449206">
            <a:off x="5176580" y="2528699"/>
            <a:ext cx="1542601" cy="1357809"/>
          </a:xfrm>
          <a:custGeom>
            <a:avLst/>
            <a:gdLst>
              <a:gd name="T0" fmla="*/ 138 w 576"/>
              <a:gd name="T1" fmla="*/ 500 h 507"/>
              <a:gd name="T2" fmla="*/ 0 w 576"/>
              <a:gd name="T3" fmla="*/ 246 h 507"/>
              <a:gd name="T4" fmla="*/ 152 w 576"/>
              <a:gd name="T5" fmla="*/ 0 h 507"/>
              <a:gd name="T6" fmla="*/ 438 w 576"/>
              <a:gd name="T7" fmla="*/ 9 h 507"/>
              <a:gd name="T8" fmla="*/ 576 w 576"/>
              <a:gd name="T9" fmla="*/ 263 h 507"/>
              <a:gd name="T10" fmla="*/ 424 w 576"/>
              <a:gd name="T11" fmla="*/ 507 h 507"/>
              <a:gd name="T12" fmla="*/ 138 w 576"/>
              <a:gd name="T13" fmla="*/ 50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" h="507">
                <a:moveTo>
                  <a:pt x="138" y="500"/>
                </a:moveTo>
                <a:lnTo>
                  <a:pt x="0" y="246"/>
                </a:lnTo>
                <a:lnTo>
                  <a:pt x="152" y="0"/>
                </a:lnTo>
                <a:lnTo>
                  <a:pt x="438" y="9"/>
                </a:lnTo>
                <a:lnTo>
                  <a:pt x="576" y="263"/>
                </a:lnTo>
                <a:lnTo>
                  <a:pt x="424" y="507"/>
                </a:lnTo>
                <a:lnTo>
                  <a:pt x="138" y="50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5556468" y="2831027"/>
            <a:ext cx="73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 rot="21449206">
            <a:off x="6344091" y="3290946"/>
            <a:ext cx="1489038" cy="1486359"/>
          </a:xfrm>
          <a:custGeom>
            <a:avLst/>
            <a:gdLst>
              <a:gd name="T0" fmla="*/ 0 w 556"/>
              <a:gd name="T1" fmla="*/ 204 h 555"/>
              <a:gd name="T2" fmla="*/ 203 w 556"/>
              <a:gd name="T3" fmla="*/ 0 h 555"/>
              <a:gd name="T4" fmla="*/ 481 w 556"/>
              <a:gd name="T5" fmla="*/ 74 h 555"/>
              <a:gd name="T6" fmla="*/ 556 w 556"/>
              <a:gd name="T7" fmla="*/ 351 h 555"/>
              <a:gd name="T8" fmla="*/ 353 w 556"/>
              <a:gd name="T9" fmla="*/ 555 h 555"/>
              <a:gd name="T10" fmla="*/ 76 w 556"/>
              <a:gd name="T11" fmla="*/ 482 h 555"/>
              <a:gd name="T12" fmla="*/ 0 w 556"/>
              <a:gd name="T13" fmla="*/ 204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6" h="555">
                <a:moveTo>
                  <a:pt x="0" y="204"/>
                </a:moveTo>
                <a:lnTo>
                  <a:pt x="203" y="0"/>
                </a:lnTo>
                <a:lnTo>
                  <a:pt x="481" y="74"/>
                </a:lnTo>
                <a:lnTo>
                  <a:pt x="556" y="351"/>
                </a:lnTo>
                <a:lnTo>
                  <a:pt x="353" y="555"/>
                </a:lnTo>
                <a:lnTo>
                  <a:pt x="76" y="482"/>
                </a:lnTo>
                <a:lnTo>
                  <a:pt x="0" y="204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867839" y="3830524"/>
            <a:ext cx="73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 rot="21449206">
            <a:off x="5981731" y="4600855"/>
            <a:ext cx="1403338" cy="1534566"/>
          </a:xfrm>
          <a:custGeom>
            <a:avLst/>
            <a:gdLst>
              <a:gd name="T0" fmla="*/ 237 w 524"/>
              <a:gd name="T1" fmla="*/ 0 h 573"/>
              <a:gd name="T2" fmla="*/ 498 w 524"/>
              <a:gd name="T3" fmla="*/ 121 h 573"/>
              <a:gd name="T4" fmla="*/ 524 w 524"/>
              <a:gd name="T5" fmla="*/ 407 h 573"/>
              <a:gd name="T6" fmla="*/ 287 w 524"/>
              <a:gd name="T7" fmla="*/ 573 h 573"/>
              <a:gd name="T8" fmla="*/ 26 w 524"/>
              <a:gd name="T9" fmla="*/ 453 h 573"/>
              <a:gd name="T10" fmla="*/ 0 w 524"/>
              <a:gd name="T11" fmla="*/ 166 h 573"/>
              <a:gd name="T12" fmla="*/ 237 w 524"/>
              <a:gd name="T13" fmla="*/ 0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4" h="573">
                <a:moveTo>
                  <a:pt x="237" y="0"/>
                </a:moveTo>
                <a:lnTo>
                  <a:pt x="498" y="121"/>
                </a:lnTo>
                <a:lnTo>
                  <a:pt x="524" y="407"/>
                </a:lnTo>
                <a:lnTo>
                  <a:pt x="287" y="573"/>
                </a:lnTo>
                <a:lnTo>
                  <a:pt x="26" y="453"/>
                </a:lnTo>
                <a:lnTo>
                  <a:pt x="0" y="166"/>
                </a:lnTo>
                <a:lnTo>
                  <a:pt x="237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351330" y="5251088"/>
            <a:ext cx="73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 rot="21449206">
            <a:off x="4070331" y="3301379"/>
            <a:ext cx="1529212" cy="1440832"/>
          </a:xfrm>
          <a:custGeom>
            <a:avLst/>
            <a:gdLst>
              <a:gd name="T0" fmla="*/ 464 w 571"/>
              <a:gd name="T1" fmla="*/ 493 h 538"/>
              <a:gd name="T2" fmla="*/ 180 w 571"/>
              <a:gd name="T3" fmla="*/ 538 h 538"/>
              <a:gd name="T4" fmla="*/ 0 w 571"/>
              <a:gd name="T5" fmla="*/ 313 h 538"/>
              <a:gd name="T6" fmla="*/ 104 w 571"/>
              <a:gd name="T7" fmla="*/ 45 h 538"/>
              <a:gd name="T8" fmla="*/ 391 w 571"/>
              <a:gd name="T9" fmla="*/ 0 h 538"/>
              <a:gd name="T10" fmla="*/ 571 w 571"/>
              <a:gd name="T11" fmla="*/ 225 h 538"/>
              <a:gd name="T12" fmla="*/ 464 w 571"/>
              <a:gd name="T13" fmla="*/ 493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1" h="538">
                <a:moveTo>
                  <a:pt x="464" y="493"/>
                </a:moveTo>
                <a:lnTo>
                  <a:pt x="180" y="538"/>
                </a:lnTo>
                <a:lnTo>
                  <a:pt x="0" y="313"/>
                </a:lnTo>
                <a:lnTo>
                  <a:pt x="104" y="45"/>
                </a:lnTo>
                <a:lnTo>
                  <a:pt x="391" y="0"/>
                </a:lnTo>
                <a:lnTo>
                  <a:pt x="571" y="225"/>
                </a:lnTo>
                <a:lnTo>
                  <a:pt x="464" y="493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4385424" y="3830523"/>
            <a:ext cx="73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 rot="21449206">
            <a:off x="4523569" y="4612974"/>
            <a:ext cx="1446188" cy="1515819"/>
          </a:xfrm>
          <a:custGeom>
            <a:avLst/>
            <a:gdLst>
              <a:gd name="T0" fmla="*/ 540 w 540"/>
              <a:gd name="T1" fmla="*/ 185 h 566"/>
              <a:gd name="T2" fmla="*/ 490 w 540"/>
              <a:gd name="T3" fmla="*/ 467 h 566"/>
              <a:gd name="T4" fmla="*/ 220 w 540"/>
              <a:gd name="T5" fmla="*/ 566 h 566"/>
              <a:gd name="T6" fmla="*/ 0 w 540"/>
              <a:gd name="T7" fmla="*/ 381 h 566"/>
              <a:gd name="T8" fmla="*/ 47 w 540"/>
              <a:gd name="T9" fmla="*/ 97 h 566"/>
              <a:gd name="T10" fmla="*/ 319 w 540"/>
              <a:gd name="T11" fmla="*/ 0 h 566"/>
              <a:gd name="T12" fmla="*/ 540 w 540"/>
              <a:gd name="T13" fmla="*/ 185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0" h="566">
                <a:moveTo>
                  <a:pt x="540" y="185"/>
                </a:moveTo>
                <a:lnTo>
                  <a:pt x="490" y="467"/>
                </a:lnTo>
                <a:lnTo>
                  <a:pt x="220" y="566"/>
                </a:lnTo>
                <a:lnTo>
                  <a:pt x="0" y="381"/>
                </a:lnTo>
                <a:lnTo>
                  <a:pt x="47" y="97"/>
                </a:lnTo>
                <a:lnTo>
                  <a:pt x="319" y="0"/>
                </a:lnTo>
                <a:lnTo>
                  <a:pt x="540" y="185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4819316" y="5248629"/>
            <a:ext cx="73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 rot="21449206">
            <a:off x="5151222" y="3609501"/>
            <a:ext cx="1580095" cy="1574739"/>
          </a:xfrm>
          <a:prstGeom prst="ellipse">
            <a:avLst/>
          </a:prstGeom>
          <a:solidFill>
            <a:srgbClr val="FDF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776964" y="3872024"/>
            <a:ext cx="397127" cy="1215330"/>
            <a:chOff x="5776964" y="3872024"/>
            <a:chExt cx="397127" cy="1215330"/>
          </a:xfrm>
        </p:grpSpPr>
        <p:sp>
          <p:nvSpPr>
            <p:cNvPr id="41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5776964" y="3880006"/>
              <a:ext cx="389145" cy="1190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46145" y="4359620"/>
              <a:ext cx="267412" cy="661214"/>
            </a:xfrm>
            <a:custGeom>
              <a:avLst/>
              <a:gdLst>
                <a:gd name="T0" fmla="*/ 0 w 31"/>
                <a:gd name="T1" fmla="*/ 6 h 80"/>
                <a:gd name="T2" fmla="*/ 2 w 31"/>
                <a:gd name="T3" fmla="*/ 24 h 80"/>
                <a:gd name="T4" fmla="*/ 3 w 31"/>
                <a:gd name="T5" fmla="*/ 33 h 80"/>
                <a:gd name="T6" fmla="*/ 5 w 31"/>
                <a:gd name="T7" fmla="*/ 53 h 80"/>
                <a:gd name="T8" fmla="*/ 8 w 31"/>
                <a:gd name="T9" fmla="*/ 76 h 80"/>
                <a:gd name="T10" fmla="*/ 8 w 31"/>
                <a:gd name="T11" fmla="*/ 80 h 80"/>
                <a:gd name="T12" fmla="*/ 17 w 31"/>
                <a:gd name="T13" fmla="*/ 80 h 80"/>
                <a:gd name="T14" fmla="*/ 17 w 31"/>
                <a:gd name="T15" fmla="*/ 77 h 80"/>
                <a:gd name="T16" fmla="*/ 16 w 31"/>
                <a:gd name="T17" fmla="*/ 74 h 80"/>
                <a:gd name="T18" fmla="*/ 18 w 31"/>
                <a:gd name="T19" fmla="*/ 69 h 80"/>
                <a:gd name="T20" fmla="*/ 16 w 31"/>
                <a:gd name="T21" fmla="*/ 29 h 80"/>
                <a:gd name="T22" fmla="*/ 18 w 31"/>
                <a:gd name="T23" fmla="*/ 37 h 80"/>
                <a:gd name="T24" fmla="*/ 20 w 31"/>
                <a:gd name="T25" fmla="*/ 47 h 80"/>
                <a:gd name="T26" fmla="*/ 20 w 31"/>
                <a:gd name="T27" fmla="*/ 65 h 80"/>
                <a:gd name="T28" fmla="*/ 21 w 31"/>
                <a:gd name="T29" fmla="*/ 72 h 80"/>
                <a:gd name="T30" fmla="*/ 27 w 31"/>
                <a:gd name="T31" fmla="*/ 72 h 80"/>
                <a:gd name="T32" fmla="*/ 29 w 31"/>
                <a:gd name="T33" fmla="*/ 68 h 80"/>
                <a:gd name="T34" fmla="*/ 29 w 31"/>
                <a:gd name="T35" fmla="*/ 64 h 80"/>
                <a:gd name="T36" fmla="*/ 29 w 31"/>
                <a:gd name="T37" fmla="*/ 45 h 80"/>
                <a:gd name="T38" fmla="*/ 29 w 31"/>
                <a:gd name="T39" fmla="*/ 39 h 80"/>
                <a:gd name="T40" fmla="*/ 31 w 31"/>
                <a:gd name="T41" fmla="*/ 15 h 80"/>
                <a:gd name="T42" fmla="*/ 30 w 31"/>
                <a:gd name="T43" fmla="*/ 1 h 80"/>
                <a:gd name="T44" fmla="*/ 2 w 31"/>
                <a:gd name="T45" fmla="*/ 0 h 80"/>
                <a:gd name="T46" fmla="*/ 0 w 31"/>
                <a:gd name="T47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80">
                  <a:moveTo>
                    <a:pt x="0" y="6"/>
                  </a:moveTo>
                  <a:cubicBezTo>
                    <a:pt x="0" y="6"/>
                    <a:pt x="0" y="21"/>
                    <a:pt x="2" y="24"/>
                  </a:cubicBezTo>
                  <a:cubicBezTo>
                    <a:pt x="3" y="26"/>
                    <a:pt x="3" y="32"/>
                    <a:pt x="3" y="33"/>
                  </a:cubicBezTo>
                  <a:cubicBezTo>
                    <a:pt x="3" y="34"/>
                    <a:pt x="3" y="49"/>
                    <a:pt x="5" y="53"/>
                  </a:cubicBezTo>
                  <a:cubicBezTo>
                    <a:pt x="5" y="53"/>
                    <a:pt x="7" y="75"/>
                    <a:pt x="8" y="76"/>
                  </a:cubicBezTo>
                  <a:cubicBezTo>
                    <a:pt x="8" y="76"/>
                    <a:pt x="6" y="79"/>
                    <a:pt x="8" y="80"/>
                  </a:cubicBezTo>
                  <a:cubicBezTo>
                    <a:pt x="8" y="80"/>
                    <a:pt x="16" y="79"/>
                    <a:pt x="17" y="80"/>
                  </a:cubicBezTo>
                  <a:cubicBezTo>
                    <a:pt x="17" y="80"/>
                    <a:pt x="18" y="78"/>
                    <a:pt x="17" y="77"/>
                  </a:cubicBezTo>
                  <a:cubicBezTo>
                    <a:pt x="17" y="76"/>
                    <a:pt x="16" y="74"/>
                    <a:pt x="16" y="74"/>
                  </a:cubicBezTo>
                  <a:cubicBezTo>
                    <a:pt x="16" y="74"/>
                    <a:pt x="19" y="71"/>
                    <a:pt x="18" y="69"/>
                  </a:cubicBezTo>
                  <a:cubicBezTo>
                    <a:pt x="17" y="68"/>
                    <a:pt x="14" y="32"/>
                    <a:pt x="16" y="29"/>
                  </a:cubicBezTo>
                  <a:cubicBezTo>
                    <a:pt x="16" y="29"/>
                    <a:pt x="17" y="37"/>
                    <a:pt x="18" y="37"/>
                  </a:cubicBezTo>
                  <a:cubicBezTo>
                    <a:pt x="18" y="37"/>
                    <a:pt x="19" y="46"/>
                    <a:pt x="20" y="47"/>
                  </a:cubicBezTo>
                  <a:cubicBezTo>
                    <a:pt x="20" y="47"/>
                    <a:pt x="22" y="63"/>
                    <a:pt x="20" y="65"/>
                  </a:cubicBezTo>
                  <a:cubicBezTo>
                    <a:pt x="20" y="65"/>
                    <a:pt x="18" y="71"/>
                    <a:pt x="21" y="72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7" y="72"/>
                    <a:pt x="28" y="69"/>
                    <a:pt x="29" y="68"/>
                  </a:cubicBezTo>
                  <a:cubicBezTo>
                    <a:pt x="29" y="67"/>
                    <a:pt x="29" y="65"/>
                    <a:pt x="29" y="64"/>
                  </a:cubicBezTo>
                  <a:cubicBezTo>
                    <a:pt x="28" y="63"/>
                    <a:pt x="28" y="46"/>
                    <a:pt x="29" y="45"/>
                  </a:cubicBezTo>
                  <a:cubicBezTo>
                    <a:pt x="31" y="43"/>
                    <a:pt x="31" y="41"/>
                    <a:pt x="29" y="39"/>
                  </a:cubicBezTo>
                  <a:cubicBezTo>
                    <a:pt x="29" y="39"/>
                    <a:pt x="31" y="18"/>
                    <a:pt x="31" y="15"/>
                  </a:cubicBezTo>
                  <a:cubicBezTo>
                    <a:pt x="30" y="12"/>
                    <a:pt x="30" y="1"/>
                    <a:pt x="30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9383" y="4359620"/>
              <a:ext cx="224174" cy="661214"/>
            </a:xfrm>
            <a:custGeom>
              <a:avLst/>
              <a:gdLst>
                <a:gd name="T0" fmla="*/ 21 w 26"/>
                <a:gd name="T1" fmla="*/ 64 h 80"/>
                <a:gd name="T2" fmla="*/ 19 w 26"/>
                <a:gd name="T3" fmla="*/ 53 h 80"/>
                <a:gd name="T4" fmla="*/ 15 w 26"/>
                <a:gd name="T5" fmla="*/ 27 h 80"/>
                <a:gd name="T6" fmla="*/ 13 w 26"/>
                <a:gd name="T7" fmla="*/ 18 h 80"/>
                <a:gd name="T8" fmla="*/ 22 w 26"/>
                <a:gd name="T9" fmla="*/ 19 h 80"/>
                <a:gd name="T10" fmla="*/ 25 w 26"/>
                <a:gd name="T11" fmla="*/ 28 h 80"/>
                <a:gd name="T12" fmla="*/ 26 w 26"/>
                <a:gd name="T13" fmla="*/ 15 h 80"/>
                <a:gd name="T14" fmla="*/ 25 w 26"/>
                <a:gd name="T15" fmla="*/ 1 h 80"/>
                <a:gd name="T16" fmla="*/ 6 w 26"/>
                <a:gd name="T17" fmla="*/ 0 h 80"/>
                <a:gd name="T18" fmla="*/ 0 w 26"/>
                <a:gd name="T19" fmla="*/ 3 h 80"/>
                <a:gd name="T20" fmla="*/ 9 w 26"/>
                <a:gd name="T21" fmla="*/ 14 h 80"/>
                <a:gd name="T22" fmla="*/ 0 w 26"/>
                <a:gd name="T23" fmla="*/ 15 h 80"/>
                <a:gd name="T24" fmla="*/ 3 w 26"/>
                <a:gd name="T25" fmla="*/ 16 h 80"/>
                <a:gd name="T26" fmla="*/ 5 w 26"/>
                <a:gd name="T27" fmla="*/ 19 h 80"/>
                <a:gd name="T28" fmla="*/ 0 w 26"/>
                <a:gd name="T29" fmla="*/ 19 h 80"/>
                <a:gd name="T30" fmla="*/ 7 w 26"/>
                <a:gd name="T31" fmla="*/ 22 h 80"/>
                <a:gd name="T32" fmla="*/ 0 w 26"/>
                <a:gd name="T33" fmla="*/ 23 h 80"/>
                <a:gd name="T34" fmla="*/ 5 w 26"/>
                <a:gd name="T35" fmla="*/ 23 h 80"/>
                <a:gd name="T36" fmla="*/ 7 w 26"/>
                <a:gd name="T37" fmla="*/ 43 h 80"/>
                <a:gd name="T38" fmla="*/ 10 w 26"/>
                <a:gd name="T39" fmla="*/ 58 h 80"/>
                <a:gd name="T40" fmla="*/ 9 w 26"/>
                <a:gd name="T41" fmla="*/ 64 h 80"/>
                <a:gd name="T42" fmla="*/ 3 w 26"/>
                <a:gd name="T43" fmla="*/ 30 h 80"/>
                <a:gd name="T44" fmla="*/ 7 w 26"/>
                <a:gd name="T45" fmla="*/ 65 h 80"/>
                <a:gd name="T46" fmla="*/ 9 w 26"/>
                <a:gd name="T47" fmla="*/ 72 h 80"/>
                <a:gd name="T48" fmla="*/ 9 w 26"/>
                <a:gd name="T49" fmla="*/ 76 h 80"/>
                <a:gd name="T50" fmla="*/ 2 w 26"/>
                <a:gd name="T51" fmla="*/ 71 h 80"/>
                <a:gd name="T52" fmla="*/ 3 w 26"/>
                <a:gd name="T53" fmla="*/ 76 h 80"/>
                <a:gd name="T54" fmla="*/ 3 w 26"/>
                <a:gd name="T55" fmla="*/ 80 h 80"/>
                <a:gd name="T56" fmla="*/ 12 w 26"/>
                <a:gd name="T57" fmla="*/ 80 h 80"/>
                <a:gd name="T58" fmla="*/ 13 w 26"/>
                <a:gd name="T59" fmla="*/ 76 h 80"/>
                <a:gd name="T60" fmla="*/ 13 w 26"/>
                <a:gd name="T61" fmla="*/ 74 h 80"/>
                <a:gd name="T62" fmla="*/ 13 w 26"/>
                <a:gd name="T63" fmla="*/ 69 h 80"/>
                <a:gd name="T64" fmla="*/ 11 w 26"/>
                <a:gd name="T65" fmla="*/ 29 h 80"/>
                <a:gd name="T66" fmla="*/ 12 w 26"/>
                <a:gd name="T67" fmla="*/ 37 h 80"/>
                <a:gd name="T68" fmla="*/ 14 w 26"/>
                <a:gd name="T69" fmla="*/ 48 h 80"/>
                <a:gd name="T70" fmla="*/ 15 w 26"/>
                <a:gd name="T71" fmla="*/ 65 h 80"/>
                <a:gd name="T72" fmla="*/ 16 w 26"/>
                <a:gd name="T73" fmla="*/ 72 h 80"/>
                <a:gd name="T74" fmla="*/ 22 w 26"/>
                <a:gd name="T75" fmla="*/ 72 h 80"/>
                <a:gd name="T76" fmla="*/ 24 w 26"/>
                <a:gd name="T77" fmla="*/ 68 h 80"/>
                <a:gd name="T78" fmla="*/ 24 w 26"/>
                <a:gd name="T79" fmla="*/ 64 h 80"/>
                <a:gd name="T80" fmla="*/ 24 w 26"/>
                <a:gd name="T81" fmla="*/ 64 h 80"/>
                <a:gd name="T82" fmla="*/ 21 w 26"/>
                <a:gd name="T83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" h="80">
                  <a:moveTo>
                    <a:pt x="21" y="64"/>
                  </a:moveTo>
                  <a:cubicBezTo>
                    <a:pt x="21" y="64"/>
                    <a:pt x="19" y="56"/>
                    <a:pt x="19" y="53"/>
                  </a:cubicBezTo>
                  <a:cubicBezTo>
                    <a:pt x="20" y="48"/>
                    <a:pt x="15" y="30"/>
                    <a:pt x="15" y="27"/>
                  </a:cubicBezTo>
                  <a:cubicBezTo>
                    <a:pt x="14" y="25"/>
                    <a:pt x="14" y="19"/>
                    <a:pt x="13" y="18"/>
                  </a:cubicBezTo>
                  <a:cubicBezTo>
                    <a:pt x="12" y="16"/>
                    <a:pt x="20" y="18"/>
                    <a:pt x="22" y="19"/>
                  </a:cubicBezTo>
                  <a:cubicBezTo>
                    <a:pt x="23" y="20"/>
                    <a:pt x="25" y="25"/>
                    <a:pt x="25" y="28"/>
                  </a:cubicBezTo>
                  <a:cubicBezTo>
                    <a:pt x="26" y="22"/>
                    <a:pt x="26" y="16"/>
                    <a:pt x="26" y="15"/>
                  </a:cubicBezTo>
                  <a:cubicBezTo>
                    <a:pt x="25" y="12"/>
                    <a:pt x="25" y="1"/>
                    <a:pt x="2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4"/>
                    <a:pt x="12" y="11"/>
                    <a:pt x="9" y="14"/>
                  </a:cubicBezTo>
                  <a:cubicBezTo>
                    <a:pt x="7" y="16"/>
                    <a:pt x="0" y="15"/>
                    <a:pt x="0" y="15"/>
                  </a:cubicBezTo>
                  <a:cubicBezTo>
                    <a:pt x="0" y="15"/>
                    <a:pt x="0" y="15"/>
                    <a:pt x="3" y="16"/>
                  </a:cubicBezTo>
                  <a:cubicBezTo>
                    <a:pt x="6" y="17"/>
                    <a:pt x="5" y="19"/>
                    <a:pt x="5" y="19"/>
                  </a:cubicBezTo>
                  <a:cubicBezTo>
                    <a:pt x="1" y="17"/>
                    <a:pt x="0" y="19"/>
                    <a:pt x="0" y="19"/>
                  </a:cubicBezTo>
                  <a:cubicBezTo>
                    <a:pt x="4" y="20"/>
                    <a:pt x="7" y="22"/>
                    <a:pt x="7" y="22"/>
                  </a:cubicBezTo>
                  <a:cubicBezTo>
                    <a:pt x="2" y="20"/>
                    <a:pt x="0" y="23"/>
                    <a:pt x="0" y="23"/>
                  </a:cubicBezTo>
                  <a:cubicBezTo>
                    <a:pt x="0" y="23"/>
                    <a:pt x="4" y="21"/>
                    <a:pt x="5" y="23"/>
                  </a:cubicBezTo>
                  <a:cubicBezTo>
                    <a:pt x="6" y="26"/>
                    <a:pt x="7" y="40"/>
                    <a:pt x="7" y="43"/>
                  </a:cubicBezTo>
                  <a:cubicBezTo>
                    <a:pt x="7" y="45"/>
                    <a:pt x="9" y="56"/>
                    <a:pt x="10" y="58"/>
                  </a:cubicBezTo>
                  <a:cubicBezTo>
                    <a:pt x="11" y="59"/>
                    <a:pt x="10" y="66"/>
                    <a:pt x="9" y="64"/>
                  </a:cubicBezTo>
                  <a:cubicBezTo>
                    <a:pt x="8" y="63"/>
                    <a:pt x="3" y="30"/>
                    <a:pt x="3" y="30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70"/>
                    <a:pt x="9" y="72"/>
                  </a:cubicBezTo>
                  <a:cubicBezTo>
                    <a:pt x="11" y="75"/>
                    <a:pt x="9" y="76"/>
                    <a:pt x="9" y="76"/>
                  </a:cubicBezTo>
                  <a:cubicBezTo>
                    <a:pt x="8" y="76"/>
                    <a:pt x="4" y="73"/>
                    <a:pt x="2" y="71"/>
                  </a:cubicBezTo>
                  <a:cubicBezTo>
                    <a:pt x="2" y="74"/>
                    <a:pt x="3" y="75"/>
                    <a:pt x="3" y="76"/>
                  </a:cubicBezTo>
                  <a:cubicBezTo>
                    <a:pt x="3" y="76"/>
                    <a:pt x="1" y="79"/>
                    <a:pt x="3" y="80"/>
                  </a:cubicBezTo>
                  <a:cubicBezTo>
                    <a:pt x="3" y="80"/>
                    <a:pt x="11" y="79"/>
                    <a:pt x="12" y="80"/>
                  </a:cubicBezTo>
                  <a:cubicBezTo>
                    <a:pt x="12" y="80"/>
                    <a:pt x="13" y="77"/>
                    <a:pt x="13" y="76"/>
                  </a:cubicBezTo>
                  <a:cubicBezTo>
                    <a:pt x="12" y="75"/>
                    <a:pt x="13" y="74"/>
                    <a:pt x="13" y="74"/>
                  </a:cubicBezTo>
                  <a:cubicBezTo>
                    <a:pt x="13" y="74"/>
                    <a:pt x="14" y="71"/>
                    <a:pt x="13" y="69"/>
                  </a:cubicBezTo>
                  <a:cubicBezTo>
                    <a:pt x="12" y="68"/>
                    <a:pt x="9" y="32"/>
                    <a:pt x="11" y="29"/>
                  </a:cubicBezTo>
                  <a:cubicBezTo>
                    <a:pt x="11" y="29"/>
                    <a:pt x="12" y="37"/>
                    <a:pt x="12" y="37"/>
                  </a:cubicBezTo>
                  <a:cubicBezTo>
                    <a:pt x="12" y="37"/>
                    <a:pt x="13" y="47"/>
                    <a:pt x="14" y="48"/>
                  </a:cubicBezTo>
                  <a:cubicBezTo>
                    <a:pt x="14" y="48"/>
                    <a:pt x="16" y="63"/>
                    <a:pt x="15" y="65"/>
                  </a:cubicBezTo>
                  <a:cubicBezTo>
                    <a:pt x="15" y="65"/>
                    <a:pt x="13" y="71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3" y="69"/>
                    <a:pt x="24" y="68"/>
                  </a:cubicBezTo>
                  <a:cubicBezTo>
                    <a:pt x="24" y="67"/>
                    <a:pt x="24" y="65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2" y="64"/>
                    <a:pt x="21" y="64"/>
                    <a:pt x="21" y="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15327" y="4996221"/>
              <a:ext cx="86477" cy="91133"/>
            </a:xfrm>
            <a:custGeom>
              <a:avLst/>
              <a:gdLst>
                <a:gd name="T0" fmla="*/ 2 w 10"/>
                <a:gd name="T1" fmla="*/ 2 h 11"/>
                <a:gd name="T2" fmla="*/ 2 w 10"/>
                <a:gd name="T3" fmla="*/ 6 h 11"/>
                <a:gd name="T4" fmla="*/ 0 w 10"/>
                <a:gd name="T5" fmla="*/ 10 h 11"/>
                <a:gd name="T6" fmla="*/ 6 w 10"/>
                <a:gd name="T7" fmla="*/ 10 h 11"/>
                <a:gd name="T8" fmla="*/ 9 w 10"/>
                <a:gd name="T9" fmla="*/ 8 h 11"/>
                <a:gd name="T10" fmla="*/ 9 w 10"/>
                <a:gd name="T11" fmla="*/ 2 h 11"/>
                <a:gd name="T12" fmla="*/ 2 w 10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2" y="2"/>
                  </a:moveTo>
                  <a:cubicBezTo>
                    <a:pt x="2" y="2"/>
                    <a:pt x="2" y="5"/>
                    <a:pt x="2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10"/>
                    <a:pt x="4" y="11"/>
                    <a:pt x="6" y="10"/>
                  </a:cubicBezTo>
                  <a:cubicBezTo>
                    <a:pt x="9" y="10"/>
                    <a:pt x="10" y="10"/>
                    <a:pt x="9" y="8"/>
                  </a:cubicBezTo>
                  <a:cubicBezTo>
                    <a:pt x="9" y="6"/>
                    <a:pt x="8" y="4"/>
                    <a:pt x="9" y="2"/>
                  </a:cubicBezTo>
                  <a:cubicBezTo>
                    <a:pt x="10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0451" y="4930366"/>
              <a:ext cx="94459" cy="107098"/>
            </a:xfrm>
            <a:custGeom>
              <a:avLst/>
              <a:gdLst>
                <a:gd name="T0" fmla="*/ 3 w 11"/>
                <a:gd name="T1" fmla="*/ 2 h 13"/>
                <a:gd name="T2" fmla="*/ 2 w 11"/>
                <a:gd name="T3" fmla="*/ 6 h 13"/>
                <a:gd name="T4" fmla="*/ 2 w 11"/>
                <a:gd name="T5" fmla="*/ 11 h 13"/>
                <a:gd name="T6" fmla="*/ 9 w 11"/>
                <a:gd name="T7" fmla="*/ 13 h 13"/>
                <a:gd name="T8" fmla="*/ 10 w 11"/>
                <a:gd name="T9" fmla="*/ 5 h 13"/>
                <a:gd name="T10" fmla="*/ 7 w 11"/>
                <a:gd name="T11" fmla="*/ 0 h 13"/>
                <a:gd name="T12" fmla="*/ 3 w 11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3" y="2"/>
                  </a:moveTo>
                  <a:cubicBezTo>
                    <a:pt x="3" y="2"/>
                    <a:pt x="2" y="5"/>
                    <a:pt x="2" y="6"/>
                  </a:cubicBezTo>
                  <a:cubicBezTo>
                    <a:pt x="2" y="6"/>
                    <a:pt x="0" y="10"/>
                    <a:pt x="2" y="11"/>
                  </a:cubicBezTo>
                  <a:cubicBezTo>
                    <a:pt x="4" y="13"/>
                    <a:pt x="8" y="13"/>
                    <a:pt x="9" y="13"/>
                  </a:cubicBezTo>
                  <a:cubicBezTo>
                    <a:pt x="9" y="13"/>
                    <a:pt x="11" y="6"/>
                    <a:pt x="10" y="5"/>
                  </a:cubicBezTo>
                  <a:cubicBezTo>
                    <a:pt x="9" y="4"/>
                    <a:pt x="7" y="0"/>
                    <a:pt x="7" y="0"/>
                  </a:cubicBezTo>
                  <a:cubicBezTo>
                    <a:pt x="8" y="0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1672" y="4111498"/>
              <a:ext cx="112419" cy="347237"/>
            </a:xfrm>
            <a:custGeom>
              <a:avLst/>
              <a:gdLst>
                <a:gd name="T0" fmla="*/ 3 w 13"/>
                <a:gd name="T1" fmla="*/ 36 h 42"/>
                <a:gd name="T2" fmla="*/ 5 w 13"/>
                <a:gd name="T3" fmla="*/ 42 h 42"/>
                <a:gd name="T4" fmla="*/ 7 w 13"/>
                <a:gd name="T5" fmla="*/ 36 h 42"/>
                <a:gd name="T6" fmla="*/ 11 w 13"/>
                <a:gd name="T7" fmla="*/ 35 h 42"/>
                <a:gd name="T8" fmla="*/ 11 w 13"/>
                <a:gd name="T9" fmla="*/ 30 h 42"/>
                <a:gd name="T10" fmla="*/ 12 w 13"/>
                <a:gd name="T11" fmla="*/ 28 h 42"/>
                <a:gd name="T12" fmla="*/ 11 w 13"/>
                <a:gd name="T13" fmla="*/ 25 h 42"/>
                <a:gd name="T14" fmla="*/ 10 w 13"/>
                <a:gd name="T15" fmla="*/ 7 h 42"/>
                <a:gd name="T16" fmla="*/ 8 w 13"/>
                <a:gd name="T17" fmla="*/ 0 h 42"/>
                <a:gd name="T18" fmla="*/ 0 w 13"/>
                <a:gd name="T19" fmla="*/ 24 h 42"/>
                <a:gd name="T20" fmla="*/ 3 w 13"/>
                <a:gd name="T2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42">
                  <a:moveTo>
                    <a:pt x="3" y="36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8" y="37"/>
                    <a:pt x="7" y="36"/>
                  </a:cubicBezTo>
                  <a:cubicBezTo>
                    <a:pt x="7" y="35"/>
                    <a:pt x="9" y="37"/>
                    <a:pt x="11" y="35"/>
                  </a:cubicBezTo>
                  <a:cubicBezTo>
                    <a:pt x="13" y="32"/>
                    <a:pt x="11" y="30"/>
                    <a:pt x="11" y="3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0" y="8"/>
                    <a:pt x="10" y="7"/>
                  </a:cubicBezTo>
                  <a:cubicBezTo>
                    <a:pt x="10" y="6"/>
                    <a:pt x="9" y="0"/>
                    <a:pt x="8" y="0"/>
                  </a:cubicBezTo>
                  <a:cubicBezTo>
                    <a:pt x="8" y="0"/>
                    <a:pt x="0" y="22"/>
                    <a:pt x="0" y="24"/>
                  </a:cubicBezTo>
                  <a:cubicBezTo>
                    <a:pt x="0" y="25"/>
                    <a:pt x="3" y="36"/>
                    <a:pt x="3" y="36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6964" y="4103515"/>
              <a:ext cx="95124" cy="338590"/>
            </a:xfrm>
            <a:custGeom>
              <a:avLst/>
              <a:gdLst>
                <a:gd name="T0" fmla="*/ 6 w 11"/>
                <a:gd name="T1" fmla="*/ 0 h 41"/>
                <a:gd name="T2" fmla="*/ 5 w 11"/>
                <a:gd name="T3" fmla="*/ 8 h 41"/>
                <a:gd name="T4" fmla="*/ 1 w 11"/>
                <a:gd name="T5" fmla="*/ 20 h 41"/>
                <a:gd name="T6" fmla="*/ 1 w 11"/>
                <a:gd name="T7" fmla="*/ 27 h 41"/>
                <a:gd name="T8" fmla="*/ 3 w 11"/>
                <a:gd name="T9" fmla="*/ 32 h 41"/>
                <a:gd name="T10" fmla="*/ 3 w 11"/>
                <a:gd name="T11" fmla="*/ 36 h 41"/>
                <a:gd name="T12" fmla="*/ 6 w 11"/>
                <a:gd name="T13" fmla="*/ 41 h 41"/>
                <a:gd name="T14" fmla="*/ 11 w 11"/>
                <a:gd name="T15" fmla="*/ 34 h 41"/>
                <a:gd name="T16" fmla="*/ 11 w 11"/>
                <a:gd name="T17" fmla="*/ 27 h 41"/>
                <a:gd name="T18" fmla="*/ 9 w 11"/>
                <a:gd name="T19" fmla="*/ 4 h 41"/>
                <a:gd name="T20" fmla="*/ 6 w 11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1">
                  <a:moveTo>
                    <a:pt x="6" y="0"/>
                  </a:moveTo>
                  <a:cubicBezTo>
                    <a:pt x="6" y="0"/>
                    <a:pt x="5" y="6"/>
                    <a:pt x="5" y="8"/>
                  </a:cubicBezTo>
                  <a:cubicBezTo>
                    <a:pt x="4" y="10"/>
                    <a:pt x="2" y="19"/>
                    <a:pt x="1" y="20"/>
                  </a:cubicBezTo>
                  <a:cubicBezTo>
                    <a:pt x="0" y="21"/>
                    <a:pt x="0" y="26"/>
                    <a:pt x="1" y="27"/>
                  </a:cubicBezTo>
                  <a:cubicBezTo>
                    <a:pt x="3" y="28"/>
                    <a:pt x="3" y="31"/>
                    <a:pt x="3" y="32"/>
                  </a:cubicBezTo>
                  <a:cubicBezTo>
                    <a:pt x="3" y="33"/>
                    <a:pt x="1" y="34"/>
                    <a:pt x="3" y="36"/>
                  </a:cubicBezTo>
                  <a:cubicBezTo>
                    <a:pt x="5" y="37"/>
                    <a:pt x="3" y="41"/>
                    <a:pt x="6" y="41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8"/>
                    <a:pt x="9" y="4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6394" y="4128128"/>
              <a:ext cx="120402" cy="248122"/>
            </a:xfrm>
            <a:custGeom>
              <a:avLst/>
              <a:gdLst>
                <a:gd name="T0" fmla="*/ 5 w 14"/>
                <a:gd name="T1" fmla="*/ 23 h 30"/>
                <a:gd name="T2" fmla="*/ 7 w 14"/>
                <a:gd name="T3" fmla="*/ 21 h 30"/>
                <a:gd name="T4" fmla="*/ 7 w 14"/>
                <a:gd name="T5" fmla="*/ 20 h 30"/>
                <a:gd name="T6" fmla="*/ 12 w 14"/>
                <a:gd name="T7" fmla="*/ 20 h 30"/>
                <a:gd name="T8" fmla="*/ 7 w 14"/>
                <a:gd name="T9" fmla="*/ 18 h 30"/>
                <a:gd name="T10" fmla="*/ 9 w 14"/>
                <a:gd name="T11" fmla="*/ 15 h 30"/>
                <a:gd name="T12" fmla="*/ 10 w 14"/>
                <a:gd name="T13" fmla="*/ 10 h 30"/>
                <a:gd name="T14" fmla="*/ 10 w 14"/>
                <a:gd name="T15" fmla="*/ 0 h 30"/>
                <a:gd name="T16" fmla="*/ 6 w 14"/>
                <a:gd name="T17" fmla="*/ 10 h 30"/>
                <a:gd name="T18" fmla="*/ 2 w 14"/>
                <a:gd name="T19" fmla="*/ 22 h 30"/>
                <a:gd name="T20" fmla="*/ 5 w 14"/>
                <a:gd name="T21" fmla="*/ 30 h 30"/>
                <a:gd name="T22" fmla="*/ 7 w 14"/>
                <a:gd name="T23" fmla="*/ 29 h 30"/>
                <a:gd name="T24" fmla="*/ 6 w 14"/>
                <a:gd name="T25" fmla="*/ 23 h 30"/>
                <a:gd name="T26" fmla="*/ 12 w 14"/>
                <a:gd name="T27" fmla="*/ 26 h 30"/>
                <a:gd name="T28" fmla="*/ 13 w 14"/>
                <a:gd name="T29" fmla="*/ 28 h 30"/>
                <a:gd name="T30" fmla="*/ 14 w 14"/>
                <a:gd name="T31" fmla="*/ 26 h 30"/>
                <a:gd name="T32" fmla="*/ 14 w 14"/>
                <a:gd name="T33" fmla="*/ 25 h 30"/>
                <a:gd name="T34" fmla="*/ 5 w 14"/>
                <a:gd name="T35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30">
                  <a:moveTo>
                    <a:pt x="5" y="23"/>
                  </a:moveTo>
                  <a:cubicBezTo>
                    <a:pt x="5" y="23"/>
                    <a:pt x="6" y="21"/>
                    <a:pt x="7" y="21"/>
                  </a:cubicBezTo>
                  <a:cubicBezTo>
                    <a:pt x="7" y="21"/>
                    <a:pt x="6" y="20"/>
                    <a:pt x="7" y="20"/>
                  </a:cubicBezTo>
                  <a:cubicBezTo>
                    <a:pt x="8" y="19"/>
                    <a:pt x="9" y="18"/>
                    <a:pt x="12" y="20"/>
                  </a:cubicBezTo>
                  <a:cubicBezTo>
                    <a:pt x="12" y="20"/>
                    <a:pt x="11" y="18"/>
                    <a:pt x="7" y="18"/>
                  </a:cubicBezTo>
                  <a:cubicBezTo>
                    <a:pt x="7" y="18"/>
                    <a:pt x="7" y="15"/>
                    <a:pt x="9" y="15"/>
                  </a:cubicBezTo>
                  <a:cubicBezTo>
                    <a:pt x="11" y="14"/>
                    <a:pt x="9" y="11"/>
                    <a:pt x="10" y="10"/>
                  </a:cubicBezTo>
                  <a:cubicBezTo>
                    <a:pt x="12" y="8"/>
                    <a:pt x="10" y="0"/>
                    <a:pt x="10" y="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5"/>
                    <a:pt x="2" y="21"/>
                    <a:pt x="2" y="22"/>
                  </a:cubicBezTo>
                  <a:cubicBezTo>
                    <a:pt x="3" y="23"/>
                    <a:pt x="0" y="29"/>
                    <a:pt x="5" y="30"/>
                  </a:cubicBezTo>
                  <a:cubicBezTo>
                    <a:pt x="6" y="29"/>
                    <a:pt x="7" y="29"/>
                    <a:pt x="7" y="29"/>
                  </a:cubicBezTo>
                  <a:cubicBezTo>
                    <a:pt x="7" y="29"/>
                    <a:pt x="5" y="23"/>
                    <a:pt x="6" y="23"/>
                  </a:cubicBezTo>
                  <a:cubicBezTo>
                    <a:pt x="6" y="23"/>
                    <a:pt x="12" y="24"/>
                    <a:pt x="12" y="26"/>
                  </a:cubicBezTo>
                  <a:cubicBezTo>
                    <a:pt x="12" y="26"/>
                    <a:pt x="13" y="27"/>
                    <a:pt x="13" y="28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2" y="24"/>
                    <a:pt x="8" y="22"/>
                    <a:pt x="5" y="23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8967" y="4384232"/>
              <a:ext cx="43238" cy="25278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1 h 3"/>
                <a:gd name="T4" fmla="*/ 5 w 5"/>
                <a:gd name="T5" fmla="*/ 3 h 3"/>
                <a:gd name="T6" fmla="*/ 0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1"/>
                    <a:pt x="3" y="1"/>
                    <a:pt x="5" y="3"/>
                  </a:cubicBezTo>
                  <a:cubicBezTo>
                    <a:pt x="5" y="3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8850" y="4053625"/>
              <a:ext cx="302003" cy="347237"/>
            </a:xfrm>
            <a:custGeom>
              <a:avLst/>
              <a:gdLst>
                <a:gd name="T0" fmla="*/ 2 w 35"/>
                <a:gd name="T1" fmla="*/ 30 h 42"/>
                <a:gd name="T2" fmla="*/ 3 w 35"/>
                <a:gd name="T3" fmla="*/ 36 h 42"/>
                <a:gd name="T4" fmla="*/ 9 w 35"/>
                <a:gd name="T5" fmla="*/ 38 h 42"/>
                <a:gd name="T6" fmla="*/ 29 w 35"/>
                <a:gd name="T7" fmla="*/ 37 h 42"/>
                <a:gd name="T8" fmla="*/ 30 w 35"/>
                <a:gd name="T9" fmla="*/ 34 h 42"/>
                <a:gd name="T10" fmla="*/ 30 w 35"/>
                <a:gd name="T11" fmla="*/ 27 h 42"/>
                <a:gd name="T12" fmla="*/ 33 w 35"/>
                <a:gd name="T13" fmla="*/ 18 h 42"/>
                <a:gd name="T14" fmla="*/ 35 w 35"/>
                <a:gd name="T15" fmla="*/ 7 h 42"/>
                <a:gd name="T16" fmla="*/ 23 w 35"/>
                <a:gd name="T17" fmla="*/ 0 h 42"/>
                <a:gd name="T18" fmla="*/ 17 w 35"/>
                <a:gd name="T19" fmla="*/ 0 h 42"/>
                <a:gd name="T20" fmla="*/ 12 w 35"/>
                <a:gd name="T21" fmla="*/ 0 h 42"/>
                <a:gd name="T22" fmla="*/ 0 w 35"/>
                <a:gd name="T23" fmla="*/ 6 h 42"/>
                <a:gd name="T24" fmla="*/ 4 w 35"/>
                <a:gd name="T25" fmla="*/ 20 h 42"/>
                <a:gd name="T26" fmla="*/ 2 w 35"/>
                <a:gd name="T27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2">
                  <a:moveTo>
                    <a:pt x="2" y="30"/>
                  </a:moveTo>
                  <a:cubicBezTo>
                    <a:pt x="2" y="30"/>
                    <a:pt x="4" y="34"/>
                    <a:pt x="3" y="36"/>
                  </a:cubicBezTo>
                  <a:cubicBezTo>
                    <a:pt x="2" y="39"/>
                    <a:pt x="9" y="38"/>
                    <a:pt x="9" y="38"/>
                  </a:cubicBezTo>
                  <a:cubicBezTo>
                    <a:pt x="9" y="38"/>
                    <a:pt x="19" y="42"/>
                    <a:pt x="29" y="37"/>
                  </a:cubicBezTo>
                  <a:cubicBezTo>
                    <a:pt x="29" y="37"/>
                    <a:pt x="30" y="35"/>
                    <a:pt x="30" y="34"/>
                  </a:cubicBezTo>
                  <a:cubicBezTo>
                    <a:pt x="31" y="32"/>
                    <a:pt x="30" y="30"/>
                    <a:pt x="30" y="27"/>
                  </a:cubicBezTo>
                  <a:cubicBezTo>
                    <a:pt x="31" y="25"/>
                    <a:pt x="33" y="21"/>
                    <a:pt x="33" y="18"/>
                  </a:cubicBezTo>
                  <a:cubicBezTo>
                    <a:pt x="33" y="15"/>
                    <a:pt x="35" y="7"/>
                    <a:pt x="35" y="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2" y="4"/>
                    <a:pt x="0" y="6"/>
                  </a:cubicBezTo>
                  <a:cubicBezTo>
                    <a:pt x="0" y="6"/>
                    <a:pt x="2" y="12"/>
                    <a:pt x="4" y="20"/>
                  </a:cubicBezTo>
                  <a:cubicBezTo>
                    <a:pt x="5" y="27"/>
                    <a:pt x="2" y="27"/>
                    <a:pt x="2" y="30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0736" y="4318377"/>
              <a:ext cx="25943" cy="3326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0 w 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2"/>
                    <a:pt x="3" y="4"/>
                    <a:pt x="3" y="4"/>
                  </a:cubicBezTo>
                  <a:cubicBezTo>
                    <a:pt x="3" y="4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46145" y="4144758"/>
              <a:ext cx="77829" cy="206879"/>
            </a:xfrm>
            <a:custGeom>
              <a:avLst/>
              <a:gdLst>
                <a:gd name="T0" fmla="*/ 3 w 9"/>
                <a:gd name="T1" fmla="*/ 20 h 25"/>
                <a:gd name="T2" fmla="*/ 4 w 9"/>
                <a:gd name="T3" fmla="*/ 21 h 25"/>
                <a:gd name="T4" fmla="*/ 4 w 9"/>
                <a:gd name="T5" fmla="*/ 19 h 25"/>
                <a:gd name="T6" fmla="*/ 4 w 9"/>
                <a:gd name="T7" fmla="*/ 15 h 25"/>
                <a:gd name="T8" fmla="*/ 9 w 9"/>
                <a:gd name="T9" fmla="*/ 21 h 25"/>
                <a:gd name="T10" fmla="*/ 3 w 9"/>
                <a:gd name="T11" fmla="*/ 7 h 25"/>
                <a:gd name="T12" fmla="*/ 4 w 9"/>
                <a:gd name="T13" fmla="*/ 5 h 25"/>
                <a:gd name="T14" fmla="*/ 0 w 9"/>
                <a:gd name="T15" fmla="*/ 0 h 25"/>
                <a:gd name="T16" fmla="*/ 2 w 9"/>
                <a:gd name="T17" fmla="*/ 9 h 25"/>
                <a:gd name="T18" fmla="*/ 0 w 9"/>
                <a:gd name="T19" fmla="*/ 19 h 25"/>
                <a:gd name="T20" fmla="*/ 3 w 9"/>
                <a:gd name="T21" fmla="*/ 24 h 25"/>
                <a:gd name="T22" fmla="*/ 5 w 9"/>
                <a:gd name="T23" fmla="*/ 25 h 25"/>
                <a:gd name="T24" fmla="*/ 5 w 9"/>
                <a:gd name="T25" fmla="*/ 25 h 25"/>
                <a:gd name="T26" fmla="*/ 3 w 9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5">
                  <a:moveTo>
                    <a:pt x="3" y="20"/>
                  </a:moveTo>
                  <a:cubicBezTo>
                    <a:pt x="3" y="20"/>
                    <a:pt x="4" y="20"/>
                    <a:pt x="4" y="21"/>
                  </a:cubicBezTo>
                  <a:cubicBezTo>
                    <a:pt x="4" y="20"/>
                    <a:pt x="4" y="20"/>
                    <a:pt x="4" y="19"/>
                  </a:cubicBezTo>
                  <a:cubicBezTo>
                    <a:pt x="3" y="17"/>
                    <a:pt x="4" y="13"/>
                    <a:pt x="4" y="15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8"/>
                    <a:pt x="3" y="7"/>
                    <a:pt x="3" y="7"/>
                  </a:cubicBezTo>
                  <a:cubicBezTo>
                    <a:pt x="2" y="5"/>
                    <a:pt x="4" y="5"/>
                    <a:pt x="4" y="5"/>
                  </a:cubicBezTo>
                  <a:cubicBezTo>
                    <a:pt x="4" y="5"/>
                    <a:pt x="1" y="2"/>
                    <a:pt x="0" y="0"/>
                  </a:cubicBezTo>
                  <a:cubicBezTo>
                    <a:pt x="0" y="2"/>
                    <a:pt x="1" y="5"/>
                    <a:pt x="2" y="9"/>
                  </a:cubicBezTo>
                  <a:cubicBezTo>
                    <a:pt x="3" y="16"/>
                    <a:pt x="0" y="16"/>
                    <a:pt x="0" y="19"/>
                  </a:cubicBezTo>
                  <a:cubicBezTo>
                    <a:pt x="0" y="19"/>
                    <a:pt x="0" y="23"/>
                    <a:pt x="3" y="24"/>
                  </a:cubicBezTo>
                  <a:cubicBezTo>
                    <a:pt x="4" y="24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0" y="20"/>
                    <a:pt x="3" y="2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27746" y="4094868"/>
              <a:ext cx="94459" cy="264752"/>
            </a:xfrm>
            <a:custGeom>
              <a:avLst/>
              <a:gdLst>
                <a:gd name="T0" fmla="*/ 10 w 11"/>
                <a:gd name="T1" fmla="*/ 13 h 32"/>
                <a:gd name="T2" fmla="*/ 11 w 11"/>
                <a:gd name="T3" fmla="*/ 9 h 32"/>
                <a:gd name="T4" fmla="*/ 10 w 11"/>
                <a:gd name="T5" fmla="*/ 3 h 32"/>
                <a:gd name="T6" fmla="*/ 9 w 11"/>
                <a:gd name="T7" fmla="*/ 6 h 32"/>
                <a:gd name="T8" fmla="*/ 6 w 11"/>
                <a:gd name="T9" fmla="*/ 0 h 32"/>
                <a:gd name="T10" fmla="*/ 9 w 11"/>
                <a:gd name="T11" fmla="*/ 10 h 32"/>
                <a:gd name="T12" fmla="*/ 7 w 11"/>
                <a:gd name="T13" fmla="*/ 15 h 32"/>
                <a:gd name="T14" fmla="*/ 3 w 11"/>
                <a:gd name="T15" fmla="*/ 14 h 32"/>
                <a:gd name="T16" fmla="*/ 6 w 11"/>
                <a:gd name="T17" fmla="*/ 18 h 32"/>
                <a:gd name="T18" fmla="*/ 5 w 11"/>
                <a:gd name="T19" fmla="*/ 21 h 32"/>
                <a:gd name="T20" fmla="*/ 0 w 11"/>
                <a:gd name="T21" fmla="*/ 21 h 32"/>
                <a:gd name="T22" fmla="*/ 5 w 11"/>
                <a:gd name="T23" fmla="*/ 28 h 32"/>
                <a:gd name="T24" fmla="*/ 6 w 11"/>
                <a:gd name="T25" fmla="*/ 32 h 32"/>
                <a:gd name="T26" fmla="*/ 6 w 11"/>
                <a:gd name="T27" fmla="*/ 32 h 32"/>
                <a:gd name="T28" fmla="*/ 7 w 11"/>
                <a:gd name="T29" fmla="*/ 29 h 32"/>
                <a:gd name="T30" fmla="*/ 7 w 11"/>
                <a:gd name="T31" fmla="*/ 22 h 32"/>
                <a:gd name="T32" fmla="*/ 10 w 11"/>
                <a:gd name="T3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32">
                  <a:moveTo>
                    <a:pt x="10" y="13"/>
                  </a:moveTo>
                  <a:cubicBezTo>
                    <a:pt x="10" y="12"/>
                    <a:pt x="10" y="11"/>
                    <a:pt x="11" y="9"/>
                  </a:cubicBezTo>
                  <a:cubicBezTo>
                    <a:pt x="10" y="7"/>
                    <a:pt x="10" y="3"/>
                    <a:pt x="10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6" y="0"/>
                    <a:pt x="6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4"/>
                    <a:pt x="7" y="15"/>
                  </a:cubicBezTo>
                  <a:cubicBezTo>
                    <a:pt x="6" y="16"/>
                    <a:pt x="3" y="14"/>
                    <a:pt x="3" y="14"/>
                  </a:cubicBezTo>
                  <a:cubicBezTo>
                    <a:pt x="3" y="16"/>
                    <a:pt x="6" y="18"/>
                    <a:pt x="6" y="18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3" y="22"/>
                    <a:pt x="0" y="21"/>
                    <a:pt x="0" y="21"/>
                  </a:cubicBezTo>
                  <a:cubicBezTo>
                    <a:pt x="0" y="21"/>
                    <a:pt x="3" y="26"/>
                    <a:pt x="5" y="28"/>
                  </a:cubicBezTo>
                  <a:cubicBezTo>
                    <a:pt x="7" y="29"/>
                    <a:pt x="6" y="31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7" y="30"/>
                    <a:pt x="7" y="29"/>
                  </a:cubicBezTo>
                  <a:cubicBezTo>
                    <a:pt x="8" y="27"/>
                    <a:pt x="7" y="25"/>
                    <a:pt x="7" y="22"/>
                  </a:cubicBezTo>
                  <a:cubicBezTo>
                    <a:pt x="8" y="20"/>
                    <a:pt x="10" y="16"/>
                    <a:pt x="10" y="13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32622" y="4053625"/>
              <a:ext cx="111754" cy="57873"/>
            </a:xfrm>
            <a:custGeom>
              <a:avLst/>
              <a:gdLst>
                <a:gd name="T0" fmla="*/ 11 w 13"/>
                <a:gd name="T1" fmla="*/ 0 h 7"/>
                <a:gd name="T2" fmla="*/ 5 w 13"/>
                <a:gd name="T3" fmla="*/ 0 h 7"/>
                <a:gd name="T4" fmla="*/ 0 w 13"/>
                <a:gd name="T5" fmla="*/ 0 h 7"/>
                <a:gd name="T6" fmla="*/ 0 w 13"/>
                <a:gd name="T7" fmla="*/ 0 h 7"/>
                <a:gd name="T8" fmla="*/ 0 w 13"/>
                <a:gd name="T9" fmla="*/ 7 h 7"/>
                <a:gd name="T10" fmla="*/ 4 w 13"/>
                <a:gd name="T11" fmla="*/ 4 h 7"/>
                <a:gd name="T12" fmla="*/ 7 w 13"/>
                <a:gd name="T13" fmla="*/ 4 h 7"/>
                <a:gd name="T14" fmla="*/ 10 w 13"/>
                <a:gd name="T15" fmla="*/ 6 h 7"/>
                <a:gd name="T16" fmla="*/ 13 w 13"/>
                <a:gd name="T17" fmla="*/ 1 h 7"/>
                <a:gd name="T18" fmla="*/ 11 w 1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1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2" y="5"/>
                    <a:pt x="13" y="1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1269" y="3979122"/>
              <a:ext cx="86477" cy="99116"/>
            </a:xfrm>
            <a:custGeom>
              <a:avLst/>
              <a:gdLst>
                <a:gd name="T0" fmla="*/ 0 w 10"/>
                <a:gd name="T1" fmla="*/ 5 h 12"/>
                <a:gd name="T2" fmla="*/ 0 w 10"/>
                <a:gd name="T3" fmla="*/ 7 h 12"/>
                <a:gd name="T4" fmla="*/ 5 w 10"/>
                <a:gd name="T5" fmla="*/ 12 h 12"/>
                <a:gd name="T6" fmla="*/ 8 w 10"/>
                <a:gd name="T7" fmla="*/ 10 h 12"/>
                <a:gd name="T8" fmla="*/ 10 w 10"/>
                <a:gd name="T9" fmla="*/ 7 h 12"/>
                <a:gd name="T10" fmla="*/ 10 w 10"/>
                <a:gd name="T11" fmla="*/ 1 h 12"/>
                <a:gd name="T12" fmla="*/ 0 w 10"/>
                <a:gd name="T1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0" y="5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2"/>
                    <a:pt x="5" y="12"/>
                  </a:cubicBezTo>
                  <a:cubicBezTo>
                    <a:pt x="6" y="12"/>
                    <a:pt x="8" y="10"/>
                    <a:pt x="8" y="1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3"/>
                    <a:pt x="10" y="1"/>
                  </a:cubicBezTo>
                  <a:cubicBezTo>
                    <a:pt x="10" y="0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58565" y="4012382"/>
              <a:ext cx="60533" cy="65856"/>
            </a:xfrm>
            <a:custGeom>
              <a:avLst/>
              <a:gdLst>
                <a:gd name="T0" fmla="*/ 6 w 7"/>
                <a:gd name="T1" fmla="*/ 0 h 8"/>
                <a:gd name="T2" fmla="*/ 4 w 7"/>
                <a:gd name="T3" fmla="*/ 3 h 8"/>
                <a:gd name="T4" fmla="*/ 0 w 7"/>
                <a:gd name="T5" fmla="*/ 5 h 8"/>
                <a:gd name="T6" fmla="*/ 3 w 7"/>
                <a:gd name="T7" fmla="*/ 8 h 8"/>
                <a:gd name="T8" fmla="*/ 6 w 7"/>
                <a:gd name="T9" fmla="*/ 6 h 8"/>
                <a:gd name="T10" fmla="*/ 7 w 7"/>
                <a:gd name="T11" fmla="*/ 4 h 8"/>
                <a:gd name="T12" fmla="*/ 6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6" y="0"/>
                    <a:pt x="5" y="2"/>
                    <a:pt x="4" y="3"/>
                  </a:cubicBezTo>
                  <a:cubicBezTo>
                    <a:pt x="4" y="4"/>
                    <a:pt x="1" y="5"/>
                    <a:pt x="0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4" y="8"/>
                    <a:pt x="6" y="6"/>
                    <a:pt x="6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1269" y="4061608"/>
              <a:ext cx="69181" cy="298012"/>
            </a:xfrm>
            <a:custGeom>
              <a:avLst/>
              <a:gdLst>
                <a:gd name="T0" fmla="*/ 0 w 8"/>
                <a:gd name="T1" fmla="*/ 32 h 36"/>
                <a:gd name="T2" fmla="*/ 3 w 8"/>
                <a:gd name="T3" fmla="*/ 36 h 36"/>
                <a:gd name="T4" fmla="*/ 7 w 8"/>
                <a:gd name="T5" fmla="*/ 33 h 36"/>
                <a:gd name="T6" fmla="*/ 7 w 8"/>
                <a:gd name="T7" fmla="*/ 10 h 36"/>
                <a:gd name="T8" fmla="*/ 6 w 8"/>
                <a:gd name="T9" fmla="*/ 5 h 36"/>
                <a:gd name="T10" fmla="*/ 7 w 8"/>
                <a:gd name="T11" fmla="*/ 3 h 36"/>
                <a:gd name="T12" fmla="*/ 4 w 8"/>
                <a:gd name="T13" fmla="*/ 1 h 36"/>
                <a:gd name="T14" fmla="*/ 3 w 8"/>
                <a:gd name="T15" fmla="*/ 4 h 36"/>
                <a:gd name="T16" fmla="*/ 2 w 8"/>
                <a:gd name="T17" fmla="*/ 7 h 36"/>
                <a:gd name="T18" fmla="*/ 1 w 8"/>
                <a:gd name="T19" fmla="*/ 11 h 36"/>
                <a:gd name="T20" fmla="*/ 0 w 8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6">
                  <a:moveTo>
                    <a:pt x="0" y="32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8" y="12"/>
                    <a:pt x="7" y="10"/>
                  </a:cubicBezTo>
                  <a:cubicBezTo>
                    <a:pt x="7" y="9"/>
                    <a:pt x="6" y="5"/>
                    <a:pt x="6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0"/>
                    <a:pt x="4" y="1"/>
                  </a:cubicBezTo>
                  <a:cubicBezTo>
                    <a:pt x="1" y="2"/>
                    <a:pt x="3" y="4"/>
                    <a:pt x="3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32622" y="4029012"/>
              <a:ext cx="43238" cy="74503"/>
            </a:xfrm>
            <a:custGeom>
              <a:avLst/>
              <a:gdLst>
                <a:gd name="T0" fmla="*/ 13 w 65"/>
                <a:gd name="T1" fmla="*/ 0 h 112"/>
                <a:gd name="T2" fmla="*/ 0 w 65"/>
                <a:gd name="T3" fmla="*/ 49 h 112"/>
                <a:gd name="T4" fmla="*/ 13 w 65"/>
                <a:gd name="T5" fmla="*/ 112 h 112"/>
                <a:gd name="T6" fmla="*/ 65 w 65"/>
                <a:gd name="T7" fmla="*/ 62 h 112"/>
                <a:gd name="T8" fmla="*/ 13 w 65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12">
                  <a:moveTo>
                    <a:pt x="13" y="0"/>
                  </a:moveTo>
                  <a:lnTo>
                    <a:pt x="0" y="49"/>
                  </a:lnTo>
                  <a:lnTo>
                    <a:pt x="13" y="112"/>
                  </a:lnTo>
                  <a:lnTo>
                    <a:pt x="65" y="6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23974" y="3872024"/>
              <a:ext cx="129050" cy="123728"/>
            </a:xfrm>
            <a:custGeom>
              <a:avLst/>
              <a:gdLst>
                <a:gd name="T0" fmla="*/ 1 w 15"/>
                <a:gd name="T1" fmla="*/ 4 h 15"/>
                <a:gd name="T2" fmla="*/ 0 w 15"/>
                <a:gd name="T3" fmla="*/ 3 h 15"/>
                <a:gd name="T4" fmla="*/ 4 w 15"/>
                <a:gd name="T5" fmla="*/ 0 h 15"/>
                <a:gd name="T6" fmla="*/ 9 w 15"/>
                <a:gd name="T7" fmla="*/ 0 h 15"/>
                <a:gd name="T8" fmla="*/ 14 w 15"/>
                <a:gd name="T9" fmla="*/ 4 h 15"/>
                <a:gd name="T10" fmla="*/ 14 w 15"/>
                <a:gd name="T11" fmla="*/ 8 h 15"/>
                <a:gd name="T12" fmla="*/ 13 w 15"/>
                <a:gd name="T13" fmla="*/ 13 h 15"/>
                <a:gd name="T14" fmla="*/ 1 w 15"/>
                <a:gd name="T1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5" y="0"/>
                    <a:pt x="9" y="0"/>
                    <a:pt x="9" y="0"/>
                  </a:cubicBezTo>
                  <a:cubicBezTo>
                    <a:pt x="9" y="0"/>
                    <a:pt x="12" y="2"/>
                    <a:pt x="14" y="4"/>
                  </a:cubicBezTo>
                  <a:cubicBezTo>
                    <a:pt x="15" y="6"/>
                    <a:pt x="14" y="8"/>
                    <a:pt x="14" y="8"/>
                  </a:cubicBezTo>
                  <a:cubicBezTo>
                    <a:pt x="14" y="8"/>
                    <a:pt x="15" y="12"/>
                    <a:pt x="13" y="13"/>
                  </a:cubicBezTo>
                  <a:cubicBezTo>
                    <a:pt x="13" y="13"/>
                    <a:pt x="8" y="15"/>
                    <a:pt x="1" y="4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93155" y="4029012"/>
              <a:ext cx="51221" cy="74503"/>
            </a:xfrm>
            <a:custGeom>
              <a:avLst/>
              <a:gdLst>
                <a:gd name="T0" fmla="*/ 0 w 6"/>
                <a:gd name="T1" fmla="*/ 5 h 9"/>
                <a:gd name="T2" fmla="*/ 3 w 6"/>
                <a:gd name="T3" fmla="*/ 9 h 9"/>
                <a:gd name="T4" fmla="*/ 6 w 6"/>
                <a:gd name="T5" fmla="*/ 4 h 9"/>
                <a:gd name="T6" fmla="*/ 4 w 6"/>
                <a:gd name="T7" fmla="*/ 0 h 9"/>
                <a:gd name="T8" fmla="*/ 0 w 6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6" y="4"/>
                    <a:pt x="6" y="4"/>
                  </a:cubicBezTo>
                  <a:cubicBezTo>
                    <a:pt x="6" y="4"/>
                    <a:pt x="3" y="1"/>
                    <a:pt x="4" y="0"/>
                  </a:cubicBezTo>
                  <a:cubicBezTo>
                    <a:pt x="4" y="0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15327" y="3904619"/>
              <a:ext cx="129050" cy="132376"/>
            </a:xfrm>
            <a:custGeom>
              <a:avLst/>
              <a:gdLst>
                <a:gd name="T0" fmla="*/ 2 w 15"/>
                <a:gd name="T1" fmla="*/ 15 h 16"/>
                <a:gd name="T2" fmla="*/ 5 w 15"/>
                <a:gd name="T3" fmla="*/ 16 h 16"/>
                <a:gd name="T4" fmla="*/ 10 w 15"/>
                <a:gd name="T5" fmla="*/ 14 h 16"/>
                <a:gd name="T6" fmla="*/ 11 w 15"/>
                <a:gd name="T7" fmla="*/ 11 h 16"/>
                <a:gd name="T8" fmla="*/ 12 w 15"/>
                <a:gd name="T9" fmla="*/ 11 h 16"/>
                <a:gd name="T10" fmla="*/ 14 w 15"/>
                <a:gd name="T11" fmla="*/ 9 h 16"/>
                <a:gd name="T12" fmla="*/ 14 w 15"/>
                <a:gd name="T13" fmla="*/ 6 h 16"/>
                <a:gd name="T14" fmla="*/ 12 w 15"/>
                <a:gd name="T15" fmla="*/ 6 h 16"/>
                <a:gd name="T16" fmla="*/ 11 w 15"/>
                <a:gd name="T17" fmla="*/ 8 h 16"/>
                <a:gd name="T18" fmla="*/ 10 w 15"/>
                <a:gd name="T19" fmla="*/ 8 h 16"/>
                <a:gd name="T20" fmla="*/ 11 w 15"/>
                <a:gd name="T21" fmla="*/ 6 h 16"/>
                <a:gd name="T22" fmla="*/ 9 w 15"/>
                <a:gd name="T23" fmla="*/ 3 h 16"/>
                <a:gd name="T24" fmla="*/ 10 w 15"/>
                <a:gd name="T25" fmla="*/ 2 h 16"/>
                <a:gd name="T26" fmla="*/ 8 w 15"/>
                <a:gd name="T27" fmla="*/ 0 h 16"/>
                <a:gd name="T28" fmla="*/ 2 w 15"/>
                <a:gd name="T29" fmla="*/ 0 h 16"/>
                <a:gd name="T30" fmla="*/ 0 w 15"/>
                <a:gd name="T31" fmla="*/ 4 h 16"/>
                <a:gd name="T32" fmla="*/ 1 w 15"/>
                <a:gd name="T33" fmla="*/ 6 h 16"/>
                <a:gd name="T34" fmla="*/ 0 w 15"/>
                <a:gd name="T35" fmla="*/ 9 h 16"/>
                <a:gd name="T36" fmla="*/ 1 w 15"/>
                <a:gd name="T37" fmla="*/ 13 h 16"/>
                <a:gd name="T38" fmla="*/ 2 w 15"/>
                <a:gd name="T3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16">
                  <a:moveTo>
                    <a:pt x="2" y="15"/>
                  </a:moveTo>
                  <a:cubicBezTo>
                    <a:pt x="2" y="15"/>
                    <a:pt x="4" y="16"/>
                    <a:pt x="5" y="16"/>
                  </a:cubicBezTo>
                  <a:cubicBezTo>
                    <a:pt x="5" y="16"/>
                    <a:pt x="8" y="16"/>
                    <a:pt x="10" y="14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3" y="11"/>
                    <a:pt x="14" y="9"/>
                    <a:pt x="14" y="9"/>
                  </a:cubicBezTo>
                  <a:cubicBezTo>
                    <a:pt x="14" y="8"/>
                    <a:pt x="15" y="6"/>
                    <a:pt x="14" y="6"/>
                  </a:cubicBezTo>
                  <a:cubicBezTo>
                    <a:pt x="13" y="5"/>
                    <a:pt x="12" y="6"/>
                    <a:pt x="12" y="6"/>
                  </a:cubicBezTo>
                  <a:cubicBezTo>
                    <a:pt x="12" y="6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6"/>
                    <a:pt x="11" y="6"/>
                  </a:cubicBezTo>
                  <a:cubicBezTo>
                    <a:pt x="11" y="6"/>
                    <a:pt x="9" y="4"/>
                    <a:pt x="9" y="3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2"/>
                    <a:pt x="8" y="0"/>
                    <a:pt x="8" y="0"/>
                  </a:cubicBezTo>
                  <a:cubicBezTo>
                    <a:pt x="7" y="0"/>
                    <a:pt x="3" y="0"/>
                    <a:pt x="2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1"/>
                    <a:pt x="1" y="13"/>
                    <a:pt x="1" y="13"/>
                  </a:cubicBezTo>
                  <a:cubicBezTo>
                    <a:pt x="2" y="14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32622" y="3904619"/>
              <a:ext cx="111754" cy="132376"/>
            </a:xfrm>
            <a:custGeom>
              <a:avLst/>
              <a:gdLst>
                <a:gd name="T0" fmla="*/ 12 w 13"/>
                <a:gd name="T1" fmla="*/ 6 h 16"/>
                <a:gd name="T2" fmla="*/ 10 w 13"/>
                <a:gd name="T3" fmla="*/ 6 h 16"/>
                <a:gd name="T4" fmla="*/ 9 w 13"/>
                <a:gd name="T5" fmla="*/ 8 h 16"/>
                <a:gd name="T6" fmla="*/ 8 w 13"/>
                <a:gd name="T7" fmla="*/ 8 h 16"/>
                <a:gd name="T8" fmla="*/ 9 w 13"/>
                <a:gd name="T9" fmla="*/ 6 h 16"/>
                <a:gd name="T10" fmla="*/ 7 w 13"/>
                <a:gd name="T11" fmla="*/ 3 h 16"/>
                <a:gd name="T12" fmla="*/ 8 w 13"/>
                <a:gd name="T13" fmla="*/ 2 h 16"/>
                <a:gd name="T14" fmla="*/ 6 w 13"/>
                <a:gd name="T15" fmla="*/ 0 h 16"/>
                <a:gd name="T16" fmla="*/ 5 w 13"/>
                <a:gd name="T17" fmla="*/ 0 h 16"/>
                <a:gd name="T18" fmla="*/ 3 w 13"/>
                <a:gd name="T19" fmla="*/ 4 h 16"/>
                <a:gd name="T20" fmla="*/ 5 w 13"/>
                <a:gd name="T21" fmla="*/ 5 h 16"/>
                <a:gd name="T22" fmla="*/ 5 w 13"/>
                <a:gd name="T23" fmla="*/ 6 h 16"/>
                <a:gd name="T24" fmla="*/ 6 w 13"/>
                <a:gd name="T25" fmla="*/ 7 h 16"/>
                <a:gd name="T26" fmla="*/ 6 w 13"/>
                <a:gd name="T27" fmla="*/ 9 h 16"/>
                <a:gd name="T28" fmla="*/ 4 w 13"/>
                <a:gd name="T29" fmla="*/ 9 h 16"/>
                <a:gd name="T30" fmla="*/ 4 w 13"/>
                <a:gd name="T31" fmla="*/ 13 h 16"/>
                <a:gd name="T32" fmla="*/ 2 w 13"/>
                <a:gd name="T33" fmla="*/ 15 h 16"/>
                <a:gd name="T34" fmla="*/ 0 w 13"/>
                <a:gd name="T35" fmla="*/ 15 h 16"/>
                <a:gd name="T36" fmla="*/ 0 w 13"/>
                <a:gd name="T37" fmla="*/ 15 h 16"/>
                <a:gd name="T38" fmla="*/ 3 w 13"/>
                <a:gd name="T39" fmla="*/ 16 h 16"/>
                <a:gd name="T40" fmla="*/ 8 w 13"/>
                <a:gd name="T41" fmla="*/ 14 h 16"/>
                <a:gd name="T42" fmla="*/ 9 w 13"/>
                <a:gd name="T43" fmla="*/ 11 h 16"/>
                <a:gd name="T44" fmla="*/ 10 w 13"/>
                <a:gd name="T45" fmla="*/ 11 h 16"/>
                <a:gd name="T46" fmla="*/ 12 w 13"/>
                <a:gd name="T47" fmla="*/ 9 h 16"/>
                <a:gd name="T48" fmla="*/ 12 w 13"/>
                <a:gd name="T4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16">
                  <a:moveTo>
                    <a:pt x="12" y="6"/>
                  </a:moveTo>
                  <a:cubicBezTo>
                    <a:pt x="11" y="5"/>
                    <a:pt x="10" y="6"/>
                    <a:pt x="10" y="6"/>
                  </a:cubicBezTo>
                  <a:cubicBezTo>
                    <a:pt x="10" y="6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6"/>
                    <a:pt x="9" y="6"/>
                  </a:cubicBezTo>
                  <a:cubicBezTo>
                    <a:pt x="9" y="6"/>
                    <a:pt x="7" y="4"/>
                    <a:pt x="7" y="3"/>
                  </a:cubicBezTo>
                  <a:cubicBezTo>
                    <a:pt x="7" y="3"/>
                    <a:pt x="8" y="3"/>
                    <a:pt x="8" y="2"/>
                  </a:cubicBezTo>
                  <a:cubicBezTo>
                    <a:pt x="8" y="2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3" y="4"/>
                    <a:pt x="3" y="4"/>
                  </a:cubicBezTo>
                  <a:cubicBezTo>
                    <a:pt x="4" y="4"/>
                    <a:pt x="5" y="5"/>
                    <a:pt x="5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5" y="7"/>
                    <a:pt x="6" y="6"/>
                    <a:pt x="6" y="7"/>
                  </a:cubicBezTo>
                  <a:cubicBezTo>
                    <a:pt x="6" y="7"/>
                    <a:pt x="6" y="9"/>
                    <a:pt x="6" y="9"/>
                  </a:cubicBezTo>
                  <a:cubicBezTo>
                    <a:pt x="5" y="10"/>
                    <a:pt x="4" y="9"/>
                    <a:pt x="4" y="9"/>
                  </a:cubicBezTo>
                  <a:cubicBezTo>
                    <a:pt x="5" y="10"/>
                    <a:pt x="4" y="12"/>
                    <a:pt x="4" y="13"/>
                  </a:cubicBezTo>
                  <a:cubicBezTo>
                    <a:pt x="4" y="14"/>
                    <a:pt x="3" y="14"/>
                    <a:pt x="2" y="15"/>
                  </a:cubicBezTo>
                  <a:cubicBezTo>
                    <a:pt x="2" y="15"/>
                    <a:pt x="1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2" y="16"/>
                    <a:pt x="3" y="16"/>
                  </a:cubicBezTo>
                  <a:cubicBezTo>
                    <a:pt x="3" y="16"/>
                    <a:pt x="6" y="16"/>
                    <a:pt x="8" y="14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1"/>
                    <a:pt x="12" y="9"/>
                    <a:pt x="12" y="9"/>
                  </a:cubicBezTo>
                  <a:cubicBezTo>
                    <a:pt x="12" y="8"/>
                    <a:pt x="13" y="6"/>
                    <a:pt x="12" y="6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6964" y="4128128"/>
              <a:ext cx="95124" cy="206879"/>
            </a:xfrm>
            <a:custGeom>
              <a:avLst/>
              <a:gdLst>
                <a:gd name="T0" fmla="*/ 7 w 11"/>
                <a:gd name="T1" fmla="*/ 0 h 25"/>
                <a:gd name="T2" fmla="*/ 8 w 11"/>
                <a:gd name="T3" fmla="*/ 11 h 25"/>
                <a:gd name="T4" fmla="*/ 9 w 11"/>
                <a:gd name="T5" fmla="*/ 15 h 25"/>
                <a:gd name="T6" fmla="*/ 6 w 11"/>
                <a:gd name="T7" fmla="*/ 11 h 25"/>
                <a:gd name="T8" fmla="*/ 8 w 11"/>
                <a:gd name="T9" fmla="*/ 16 h 25"/>
                <a:gd name="T10" fmla="*/ 5 w 11"/>
                <a:gd name="T11" fmla="*/ 14 h 25"/>
                <a:gd name="T12" fmla="*/ 8 w 11"/>
                <a:gd name="T13" fmla="*/ 18 h 25"/>
                <a:gd name="T14" fmla="*/ 0 w 11"/>
                <a:gd name="T15" fmla="*/ 19 h 25"/>
                <a:gd name="T16" fmla="*/ 0 w 11"/>
                <a:gd name="T17" fmla="*/ 19 h 25"/>
                <a:gd name="T18" fmla="*/ 8 w 11"/>
                <a:gd name="T19" fmla="*/ 20 h 25"/>
                <a:gd name="T20" fmla="*/ 2 w 11"/>
                <a:gd name="T21" fmla="*/ 23 h 25"/>
                <a:gd name="T22" fmla="*/ 9 w 11"/>
                <a:gd name="T23" fmla="*/ 22 h 25"/>
                <a:gd name="T24" fmla="*/ 11 w 11"/>
                <a:gd name="T25" fmla="*/ 25 h 25"/>
                <a:gd name="T26" fmla="*/ 11 w 11"/>
                <a:gd name="T27" fmla="*/ 24 h 25"/>
                <a:gd name="T28" fmla="*/ 9 w 11"/>
                <a:gd name="T29" fmla="*/ 1 h 25"/>
                <a:gd name="T30" fmla="*/ 7 w 11"/>
                <a:gd name="T3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5">
                  <a:moveTo>
                    <a:pt x="7" y="0"/>
                  </a:moveTo>
                  <a:cubicBezTo>
                    <a:pt x="7" y="3"/>
                    <a:pt x="7" y="9"/>
                    <a:pt x="8" y="11"/>
                  </a:cubicBezTo>
                  <a:cubicBezTo>
                    <a:pt x="10" y="13"/>
                    <a:pt x="9" y="15"/>
                    <a:pt x="9" y="1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6" y="15"/>
                    <a:pt x="5" y="14"/>
                  </a:cubicBezTo>
                  <a:cubicBezTo>
                    <a:pt x="5" y="14"/>
                    <a:pt x="6" y="17"/>
                    <a:pt x="8" y="18"/>
                  </a:cubicBezTo>
                  <a:cubicBezTo>
                    <a:pt x="8" y="18"/>
                    <a:pt x="1" y="17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7"/>
                    <a:pt x="8" y="20"/>
                  </a:cubicBezTo>
                  <a:cubicBezTo>
                    <a:pt x="8" y="20"/>
                    <a:pt x="3" y="20"/>
                    <a:pt x="2" y="23"/>
                  </a:cubicBezTo>
                  <a:cubicBezTo>
                    <a:pt x="2" y="23"/>
                    <a:pt x="6" y="20"/>
                    <a:pt x="9" y="22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5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2907" y="4335007"/>
              <a:ext cx="69181" cy="49225"/>
            </a:xfrm>
            <a:custGeom>
              <a:avLst/>
              <a:gdLst>
                <a:gd name="T0" fmla="*/ 0 w 8"/>
                <a:gd name="T1" fmla="*/ 6 h 6"/>
                <a:gd name="T2" fmla="*/ 8 w 8"/>
                <a:gd name="T3" fmla="*/ 2 h 6"/>
                <a:gd name="T4" fmla="*/ 8 w 8"/>
                <a:gd name="T5" fmla="*/ 0 h 6"/>
                <a:gd name="T6" fmla="*/ 0 w 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cubicBezTo>
                    <a:pt x="0" y="6"/>
                    <a:pt x="5" y="3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25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0181" y="4509856"/>
            <a:ext cx="1960381" cy="1079816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643" y="4261212"/>
            <a:ext cx="2068015" cy="1328460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316" y="3491698"/>
            <a:ext cx="1687888" cy="209797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302" y="2847987"/>
            <a:ext cx="1851764" cy="2775066"/>
          </a:xfrm>
          <a:prstGeom prst="rect">
            <a:avLst/>
          </a:prstGeom>
        </p:spPr>
      </p:pic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006706" y="1796390"/>
            <a:ext cx="9103360" cy="2398782"/>
            <a:chOff x="1087619" y="877557"/>
            <a:chExt cx="9103360" cy="2398782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 rot="20679156" flipV="1">
              <a:off x="1087619" y="1239089"/>
              <a:ext cx="9103360" cy="1402080"/>
            </a:xfrm>
            <a:prstGeom prst="arc">
              <a:avLst>
                <a:gd name="adj1" fmla="val 11154934"/>
                <a:gd name="adj2" fmla="val 2122201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152101" y="877557"/>
              <a:ext cx="7901982" cy="2398782"/>
              <a:chOff x="2152101" y="877557"/>
              <a:chExt cx="7901982" cy="2398782"/>
            </a:xfrm>
          </p:grpSpPr>
          <p:sp>
            <p:nvSpPr>
              <p:cNvPr id="12" name="出自【趣你的PPT】(微信:qunideppt)：最优质的PPT资源库"/>
              <p:cNvSpPr/>
              <p:nvPr/>
            </p:nvSpPr>
            <p:spPr>
              <a:xfrm>
                <a:off x="2807921" y="3103619"/>
                <a:ext cx="172720" cy="172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>
                <a:off x="4999932" y="2703497"/>
                <a:ext cx="172720" cy="172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7148728" y="2127618"/>
                <a:ext cx="172720" cy="172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9076839" y="1403041"/>
                <a:ext cx="172720" cy="172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 txBox="1"/>
              <p:nvPr/>
            </p:nvSpPr>
            <p:spPr>
              <a:xfrm>
                <a:off x="2152101" y="2615369"/>
                <a:ext cx="1722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</a:p>
            </p:txBody>
          </p:sp>
          <p:sp>
            <p:nvSpPr>
              <p:cNvPr id="17" name="出自【趣你的PPT】(微信:qunideppt)：最优质的PPT资源库"/>
              <p:cNvSpPr txBox="1"/>
              <p:nvPr/>
            </p:nvSpPr>
            <p:spPr>
              <a:xfrm>
                <a:off x="4237636" y="2201411"/>
                <a:ext cx="1722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</a:p>
            </p:txBody>
          </p:sp>
          <p:sp>
            <p:nvSpPr>
              <p:cNvPr id="18" name="出自【趣你的PPT】(微信:qunideppt)：最优质的PPT资源库"/>
              <p:cNvSpPr txBox="1"/>
              <p:nvPr/>
            </p:nvSpPr>
            <p:spPr>
              <a:xfrm>
                <a:off x="6376567" y="1616563"/>
                <a:ext cx="1722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</a:p>
            </p:txBody>
          </p:sp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8331962" y="877557"/>
                <a:ext cx="1722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92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4617811" y="3162139"/>
            <a:ext cx="331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反思与经验</a:t>
            </a:r>
            <a:endParaRPr lang="en-US" altLang="zh-CN" sz="4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出自【趣你的PPT】(微信:qunideppt)：最优质的PPT资源库"/>
          <p:cNvGrpSpPr>
            <a:grpSpLocks/>
          </p:cNvGrpSpPr>
          <p:nvPr/>
        </p:nvGrpSpPr>
        <p:grpSpPr bwMode="auto">
          <a:xfrm>
            <a:off x="2310977" y="-447676"/>
            <a:ext cx="7779597" cy="7610475"/>
            <a:chOff x="2598057" y="0"/>
            <a:chExt cx="7010401" cy="6858000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3904569" y="1236663"/>
              <a:ext cx="4383089" cy="4384675"/>
            </a:xfrm>
            <a:prstGeom prst="ellipse">
              <a:avLst/>
            </a:prstGeom>
            <a:noFill/>
            <a:ln>
              <a:solidFill>
                <a:schemeClr val="bg1">
                  <a:alpha val="6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3113994" y="492125"/>
              <a:ext cx="5964239" cy="5965825"/>
            </a:xfrm>
            <a:prstGeom prst="ellipse">
              <a:avLst/>
            </a:prstGeom>
            <a:noFill/>
            <a:ln>
              <a:solidFill>
                <a:schemeClr val="bg1">
                  <a:alpha val="6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0" name="出自【趣你的PPT】(微信:qunideppt)：最优质的PPT资源库"/>
            <p:cNvCxnSpPr/>
            <p:nvPr/>
          </p:nvCxnSpPr>
          <p:spPr>
            <a:xfrm flipV="1">
              <a:off x="6095319" y="0"/>
              <a:ext cx="0" cy="1871663"/>
            </a:xfrm>
            <a:prstGeom prst="line">
              <a:avLst/>
            </a:prstGeom>
            <a:noFill/>
            <a:ln>
              <a:solidFill>
                <a:schemeClr val="bg1">
                  <a:alpha val="6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出自【趣你的PPT】(微信:qunideppt)：最优质的PPT资源库"/>
            <p:cNvCxnSpPr/>
            <p:nvPr/>
          </p:nvCxnSpPr>
          <p:spPr>
            <a:xfrm flipH="1">
              <a:off x="2598057" y="3429000"/>
              <a:ext cx="1944687" cy="0"/>
            </a:xfrm>
            <a:prstGeom prst="line">
              <a:avLst/>
            </a:prstGeom>
            <a:noFill/>
            <a:ln>
              <a:solidFill>
                <a:schemeClr val="bg1">
                  <a:alpha val="6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出自【趣你的PPT】(微信:qunideppt)：最优质的PPT资源库"/>
            <p:cNvCxnSpPr/>
            <p:nvPr/>
          </p:nvCxnSpPr>
          <p:spPr>
            <a:xfrm>
              <a:off x="6095319" y="5006975"/>
              <a:ext cx="0" cy="1851025"/>
            </a:xfrm>
            <a:prstGeom prst="line">
              <a:avLst/>
            </a:prstGeom>
            <a:noFill/>
            <a:ln>
              <a:solidFill>
                <a:schemeClr val="bg1">
                  <a:alpha val="6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 flipH="1">
              <a:off x="7663770" y="3429000"/>
              <a:ext cx="1944688" cy="0"/>
            </a:xfrm>
            <a:prstGeom prst="line">
              <a:avLst/>
            </a:prstGeom>
            <a:noFill/>
            <a:ln>
              <a:solidFill>
                <a:schemeClr val="bg1">
                  <a:alpha val="6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出自【趣你的PPT】(微信:qunideppt)：最优质的PPT资源库"/>
          <p:cNvSpPr txBox="1"/>
          <p:nvPr/>
        </p:nvSpPr>
        <p:spPr>
          <a:xfrm>
            <a:off x="4617811" y="2305599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5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</a:p>
        </p:txBody>
      </p:sp>
    </p:spTree>
    <p:extLst>
      <p:ext uri="{BB962C8B-B14F-4D97-AF65-F5344CB8AC3E}">
        <p14:creationId xmlns:p14="http://schemas.microsoft.com/office/powerpoint/2010/main" val="319731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>
            <a:off x="970987" y="2686425"/>
            <a:ext cx="3566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5201510" y="2125203"/>
            <a:ext cx="6002001" cy="3632790"/>
            <a:chOff x="5201510" y="2271507"/>
            <a:chExt cx="6002001" cy="3632790"/>
          </a:xfrm>
        </p:grpSpPr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1510" y="2271507"/>
              <a:ext cx="6002001" cy="3632790"/>
            </a:xfrm>
            <a:prstGeom prst="rect">
              <a:avLst/>
            </a:prstGeom>
          </p:spPr>
        </p:pic>
        <p:sp>
          <p:nvSpPr>
            <p:cNvPr id="8" name="出自【趣你的PPT】(微信:qunideppt)：最优质的PPT资源库"/>
            <p:cNvSpPr/>
            <p:nvPr/>
          </p:nvSpPr>
          <p:spPr>
            <a:xfrm>
              <a:off x="5963920" y="2463779"/>
              <a:ext cx="4490720" cy="2849901"/>
            </a:xfrm>
            <a:prstGeom prst="rtTriangle">
              <a:avLst/>
            </a:pr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flipH="1" flipV="1">
              <a:off x="5953659" y="2463779"/>
              <a:ext cx="4500979" cy="2849900"/>
            </a:xfrm>
            <a:prstGeom prst="rtTriangle">
              <a:avLst/>
            </a:pr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7837583" y="3373609"/>
            <a:ext cx="743393" cy="737632"/>
            <a:chOff x="4483100" y="6365876"/>
            <a:chExt cx="204787" cy="203200"/>
          </a:xfrm>
          <a:solidFill>
            <a:schemeClr val="bg1"/>
          </a:solidFill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3100" y="6388101"/>
              <a:ext cx="180975" cy="180975"/>
            </a:xfrm>
            <a:custGeom>
              <a:avLst/>
              <a:gdLst>
                <a:gd name="T0" fmla="*/ 128 w 256"/>
                <a:gd name="T1" fmla="*/ 0 h 256"/>
                <a:gd name="T2" fmla="*/ 0 w 256"/>
                <a:gd name="T3" fmla="*/ 128 h 256"/>
                <a:gd name="T4" fmla="*/ 128 w 256"/>
                <a:gd name="T5" fmla="*/ 256 h 256"/>
                <a:gd name="T6" fmla="*/ 256 w 256"/>
                <a:gd name="T7" fmla="*/ 128 h 256"/>
                <a:gd name="T8" fmla="*/ 128 w 256"/>
                <a:gd name="T9" fmla="*/ 128 h 256"/>
                <a:gd name="T10" fmla="*/ 128 w 256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8" y="256"/>
                    <a:pt x="128" y="256"/>
                  </a:cubicBezTo>
                  <a:cubicBezTo>
                    <a:pt x="199" y="256"/>
                    <a:pt x="256" y="199"/>
                    <a:pt x="256" y="128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6365876"/>
              <a:ext cx="90487" cy="90488"/>
            </a:xfrm>
            <a:custGeom>
              <a:avLst/>
              <a:gdLst>
                <a:gd name="T0" fmla="*/ 0 w 128"/>
                <a:gd name="T1" fmla="*/ 0 h 128"/>
                <a:gd name="T2" fmla="*/ 0 w 128"/>
                <a:gd name="T3" fmla="*/ 0 h 128"/>
                <a:gd name="T4" fmla="*/ 0 w 128"/>
                <a:gd name="T5" fmla="*/ 128 h 128"/>
                <a:gd name="T6" fmla="*/ 128 w 128"/>
                <a:gd name="T7" fmla="*/ 128 h 128"/>
                <a:gd name="T8" fmla="*/ 128 w 128"/>
                <a:gd name="T9" fmla="*/ 128 h 128"/>
                <a:gd name="T10" fmla="*/ 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57"/>
                    <a:pt x="7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" name="出自【趣你的PPT】(微信:qunideppt)：最优质的PPT资源库"/>
          <p:cNvSpPr/>
          <p:nvPr/>
        </p:nvSpPr>
        <p:spPr>
          <a:xfrm>
            <a:off x="970987" y="3851210"/>
            <a:ext cx="3566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367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>
            <a:off x="3692719" y="2108766"/>
            <a:ext cx="2250558" cy="1945759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644290" y="2106958"/>
            <a:ext cx="2250558" cy="1945759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644290" y="5466110"/>
            <a:ext cx="2250558" cy="6472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dirty="0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168504" y="2108766"/>
            <a:ext cx="2250558" cy="1945759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168504" y="5467918"/>
            <a:ext cx="2250558" cy="6472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dirty="0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233873" y="2101105"/>
            <a:ext cx="2250558" cy="1945759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216934" y="5467918"/>
            <a:ext cx="2250558" cy="6472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dirty="0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692719" y="5467918"/>
            <a:ext cx="2250558" cy="6472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dirty="0">
              <a:solidFill>
                <a:prstClr val="white"/>
              </a:solidFill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962436" y="2862495"/>
            <a:ext cx="666521" cy="473856"/>
            <a:chOff x="8966200" y="5580063"/>
            <a:chExt cx="203200" cy="144463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66200" y="5580063"/>
              <a:ext cx="163512" cy="144463"/>
            </a:xfrm>
            <a:custGeom>
              <a:avLst/>
              <a:gdLst>
                <a:gd name="T0" fmla="*/ 203 w 232"/>
                <a:gd name="T1" fmla="*/ 152 h 203"/>
                <a:gd name="T2" fmla="*/ 137 w 232"/>
                <a:gd name="T3" fmla="*/ 124 h 203"/>
                <a:gd name="T4" fmla="*/ 157 w 232"/>
                <a:gd name="T5" fmla="*/ 87 h 203"/>
                <a:gd name="T6" fmla="*/ 160 w 232"/>
                <a:gd name="T7" fmla="*/ 59 h 203"/>
                <a:gd name="T8" fmla="*/ 159 w 232"/>
                <a:gd name="T9" fmla="*/ 31 h 203"/>
                <a:gd name="T10" fmla="*/ 115 w 232"/>
                <a:gd name="T11" fmla="*/ 0 h 203"/>
                <a:gd name="T12" fmla="*/ 71 w 232"/>
                <a:gd name="T13" fmla="*/ 31 h 203"/>
                <a:gd name="T14" fmla="*/ 71 w 232"/>
                <a:gd name="T15" fmla="*/ 59 h 203"/>
                <a:gd name="T16" fmla="*/ 74 w 232"/>
                <a:gd name="T17" fmla="*/ 87 h 203"/>
                <a:gd name="T18" fmla="*/ 94 w 232"/>
                <a:gd name="T19" fmla="*/ 124 h 203"/>
                <a:gd name="T20" fmla="*/ 29 w 232"/>
                <a:gd name="T21" fmla="*/ 152 h 203"/>
                <a:gd name="T22" fmla="*/ 0 w 232"/>
                <a:gd name="T23" fmla="*/ 179 h 203"/>
                <a:gd name="T24" fmla="*/ 0 w 232"/>
                <a:gd name="T25" fmla="*/ 203 h 203"/>
                <a:gd name="T26" fmla="*/ 232 w 232"/>
                <a:gd name="T27" fmla="*/ 203 h 203"/>
                <a:gd name="T28" fmla="*/ 232 w 232"/>
                <a:gd name="T29" fmla="*/ 179 h 203"/>
                <a:gd name="T30" fmla="*/ 203 w 232"/>
                <a:gd name="T31" fmla="*/ 15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203">
                  <a:moveTo>
                    <a:pt x="203" y="152"/>
                  </a:moveTo>
                  <a:cubicBezTo>
                    <a:pt x="189" y="146"/>
                    <a:pt x="168" y="130"/>
                    <a:pt x="137" y="124"/>
                  </a:cubicBezTo>
                  <a:cubicBezTo>
                    <a:pt x="145" y="116"/>
                    <a:pt x="151" y="103"/>
                    <a:pt x="157" y="87"/>
                  </a:cubicBezTo>
                  <a:cubicBezTo>
                    <a:pt x="161" y="78"/>
                    <a:pt x="160" y="70"/>
                    <a:pt x="160" y="59"/>
                  </a:cubicBezTo>
                  <a:cubicBezTo>
                    <a:pt x="160" y="51"/>
                    <a:pt x="162" y="38"/>
                    <a:pt x="159" y="31"/>
                  </a:cubicBezTo>
                  <a:cubicBezTo>
                    <a:pt x="153" y="7"/>
                    <a:pt x="136" y="0"/>
                    <a:pt x="115" y="0"/>
                  </a:cubicBezTo>
                  <a:cubicBezTo>
                    <a:pt x="95" y="0"/>
                    <a:pt x="78" y="7"/>
                    <a:pt x="71" y="31"/>
                  </a:cubicBezTo>
                  <a:cubicBezTo>
                    <a:pt x="69" y="38"/>
                    <a:pt x="71" y="51"/>
                    <a:pt x="71" y="59"/>
                  </a:cubicBezTo>
                  <a:cubicBezTo>
                    <a:pt x="71" y="70"/>
                    <a:pt x="70" y="78"/>
                    <a:pt x="74" y="87"/>
                  </a:cubicBezTo>
                  <a:cubicBezTo>
                    <a:pt x="80" y="103"/>
                    <a:pt x="86" y="116"/>
                    <a:pt x="94" y="124"/>
                  </a:cubicBezTo>
                  <a:cubicBezTo>
                    <a:pt x="63" y="130"/>
                    <a:pt x="42" y="146"/>
                    <a:pt x="29" y="152"/>
                  </a:cubicBezTo>
                  <a:cubicBezTo>
                    <a:pt x="0" y="165"/>
                    <a:pt x="0" y="179"/>
                    <a:pt x="0" y="179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179"/>
                    <a:pt x="232" y="165"/>
                    <a:pt x="203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02725" y="5586413"/>
              <a:ext cx="66675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02725" y="5616575"/>
              <a:ext cx="39687" cy="14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02725" y="5648325"/>
              <a:ext cx="55562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4444517" y="2805814"/>
            <a:ext cx="692555" cy="578000"/>
            <a:chOff x="8147050" y="5156201"/>
            <a:chExt cx="211137" cy="176213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0075" y="5156201"/>
              <a:ext cx="138112" cy="149225"/>
            </a:xfrm>
            <a:custGeom>
              <a:avLst/>
              <a:gdLst>
                <a:gd name="T0" fmla="*/ 190 w 195"/>
                <a:gd name="T1" fmla="*/ 102 h 210"/>
                <a:gd name="T2" fmla="*/ 92 w 195"/>
                <a:gd name="T3" fmla="*/ 4 h 210"/>
                <a:gd name="T4" fmla="*/ 0 w 195"/>
                <a:gd name="T5" fmla="*/ 30 h 210"/>
                <a:gd name="T6" fmla="*/ 15 w 195"/>
                <a:gd name="T7" fmla="*/ 30 h 210"/>
                <a:gd name="T8" fmla="*/ 94 w 195"/>
                <a:gd name="T9" fmla="*/ 54 h 210"/>
                <a:gd name="T10" fmla="*/ 135 w 195"/>
                <a:gd name="T11" fmla="*/ 120 h 210"/>
                <a:gd name="T12" fmla="*/ 116 w 195"/>
                <a:gd name="T13" fmla="*/ 187 h 210"/>
                <a:gd name="T14" fmla="*/ 168 w 195"/>
                <a:gd name="T15" fmla="*/ 198 h 210"/>
                <a:gd name="T16" fmla="*/ 147 w 195"/>
                <a:gd name="T17" fmla="*/ 161 h 210"/>
                <a:gd name="T18" fmla="*/ 190 w 195"/>
                <a:gd name="T19" fmla="*/ 1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210">
                  <a:moveTo>
                    <a:pt x="190" y="102"/>
                  </a:moveTo>
                  <a:cubicBezTo>
                    <a:pt x="195" y="54"/>
                    <a:pt x="152" y="10"/>
                    <a:pt x="92" y="4"/>
                  </a:cubicBezTo>
                  <a:cubicBezTo>
                    <a:pt x="56" y="0"/>
                    <a:pt x="22" y="11"/>
                    <a:pt x="0" y="30"/>
                  </a:cubicBezTo>
                  <a:cubicBezTo>
                    <a:pt x="5" y="30"/>
                    <a:pt x="10" y="30"/>
                    <a:pt x="15" y="30"/>
                  </a:cubicBezTo>
                  <a:cubicBezTo>
                    <a:pt x="44" y="30"/>
                    <a:pt x="72" y="38"/>
                    <a:pt x="94" y="54"/>
                  </a:cubicBezTo>
                  <a:cubicBezTo>
                    <a:pt x="118" y="71"/>
                    <a:pt x="132" y="94"/>
                    <a:pt x="135" y="120"/>
                  </a:cubicBezTo>
                  <a:cubicBezTo>
                    <a:pt x="138" y="143"/>
                    <a:pt x="131" y="167"/>
                    <a:pt x="116" y="187"/>
                  </a:cubicBezTo>
                  <a:cubicBezTo>
                    <a:pt x="147" y="210"/>
                    <a:pt x="175" y="203"/>
                    <a:pt x="168" y="198"/>
                  </a:cubicBezTo>
                  <a:cubicBezTo>
                    <a:pt x="150" y="185"/>
                    <a:pt x="146" y="171"/>
                    <a:pt x="147" y="161"/>
                  </a:cubicBezTo>
                  <a:cubicBezTo>
                    <a:pt x="171" y="148"/>
                    <a:pt x="187" y="127"/>
                    <a:pt x="19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7050" y="5191126"/>
              <a:ext cx="160337" cy="141288"/>
            </a:xfrm>
            <a:custGeom>
              <a:avLst/>
              <a:gdLst>
                <a:gd name="T0" fmla="*/ 221 w 227"/>
                <a:gd name="T1" fmla="*/ 74 h 200"/>
                <a:gd name="T2" fmla="*/ 119 w 227"/>
                <a:gd name="T3" fmla="*/ 0 h 200"/>
                <a:gd name="T4" fmla="*/ 103 w 227"/>
                <a:gd name="T5" fmla="*/ 1 h 200"/>
                <a:gd name="T6" fmla="*/ 6 w 227"/>
                <a:gd name="T7" fmla="*/ 98 h 200"/>
                <a:gd name="T8" fmla="*/ 48 w 227"/>
                <a:gd name="T9" fmla="*/ 158 h 200"/>
                <a:gd name="T10" fmla="*/ 27 w 227"/>
                <a:gd name="T11" fmla="*/ 195 h 200"/>
                <a:gd name="T12" fmla="*/ 36 w 227"/>
                <a:gd name="T13" fmla="*/ 200 h 200"/>
                <a:gd name="T14" fmla="*/ 92 w 227"/>
                <a:gd name="T15" fmla="*/ 172 h 200"/>
                <a:gd name="T16" fmla="*/ 108 w 227"/>
                <a:gd name="T17" fmla="*/ 173 h 200"/>
                <a:gd name="T18" fmla="*/ 123 w 227"/>
                <a:gd name="T19" fmla="*/ 172 h 200"/>
                <a:gd name="T20" fmla="*/ 221 w 227"/>
                <a:gd name="T21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00">
                  <a:moveTo>
                    <a:pt x="221" y="74"/>
                  </a:moveTo>
                  <a:cubicBezTo>
                    <a:pt x="216" y="31"/>
                    <a:pt x="172" y="0"/>
                    <a:pt x="119" y="0"/>
                  </a:cubicBezTo>
                  <a:cubicBezTo>
                    <a:pt x="114" y="0"/>
                    <a:pt x="108" y="0"/>
                    <a:pt x="103" y="1"/>
                  </a:cubicBezTo>
                  <a:cubicBezTo>
                    <a:pt x="44" y="7"/>
                    <a:pt x="0" y="51"/>
                    <a:pt x="6" y="98"/>
                  </a:cubicBezTo>
                  <a:cubicBezTo>
                    <a:pt x="8" y="123"/>
                    <a:pt x="25" y="144"/>
                    <a:pt x="48" y="158"/>
                  </a:cubicBezTo>
                  <a:cubicBezTo>
                    <a:pt x="49" y="168"/>
                    <a:pt x="45" y="182"/>
                    <a:pt x="27" y="195"/>
                  </a:cubicBezTo>
                  <a:cubicBezTo>
                    <a:pt x="24" y="197"/>
                    <a:pt x="28" y="200"/>
                    <a:pt x="36" y="200"/>
                  </a:cubicBezTo>
                  <a:cubicBezTo>
                    <a:pt x="49" y="200"/>
                    <a:pt x="71" y="194"/>
                    <a:pt x="92" y="172"/>
                  </a:cubicBezTo>
                  <a:cubicBezTo>
                    <a:pt x="97" y="173"/>
                    <a:pt x="103" y="173"/>
                    <a:pt x="108" y="173"/>
                  </a:cubicBezTo>
                  <a:cubicBezTo>
                    <a:pt x="113" y="173"/>
                    <a:pt x="118" y="173"/>
                    <a:pt x="123" y="172"/>
                  </a:cubicBezTo>
                  <a:cubicBezTo>
                    <a:pt x="183" y="165"/>
                    <a:pt x="227" y="122"/>
                    <a:pt x="22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13150" y="2828429"/>
            <a:ext cx="561267" cy="491109"/>
          </a:xfrm>
          <a:custGeom>
            <a:avLst/>
            <a:gdLst>
              <a:gd name="T0" fmla="*/ 252 w 288"/>
              <a:gd name="T1" fmla="*/ 0 h 252"/>
              <a:gd name="T2" fmla="*/ 35 w 288"/>
              <a:gd name="T3" fmla="*/ 0 h 252"/>
              <a:gd name="T4" fmla="*/ 0 w 288"/>
              <a:gd name="T5" fmla="*/ 72 h 252"/>
              <a:gd name="T6" fmla="*/ 0 w 288"/>
              <a:gd name="T7" fmla="*/ 252 h 252"/>
              <a:gd name="T8" fmla="*/ 288 w 288"/>
              <a:gd name="T9" fmla="*/ 252 h 252"/>
              <a:gd name="T10" fmla="*/ 288 w 288"/>
              <a:gd name="T11" fmla="*/ 71 h 252"/>
              <a:gd name="T12" fmla="*/ 252 w 288"/>
              <a:gd name="T13" fmla="*/ 0 h 252"/>
              <a:gd name="T14" fmla="*/ 196 w 288"/>
              <a:gd name="T15" fmla="*/ 161 h 252"/>
              <a:gd name="T16" fmla="*/ 150 w 288"/>
              <a:gd name="T17" fmla="*/ 217 h 252"/>
              <a:gd name="T18" fmla="*/ 138 w 288"/>
              <a:gd name="T19" fmla="*/ 217 h 252"/>
              <a:gd name="T20" fmla="*/ 91 w 288"/>
              <a:gd name="T21" fmla="*/ 161 h 252"/>
              <a:gd name="T22" fmla="*/ 95 w 288"/>
              <a:gd name="T23" fmla="*/ 154 h 252"/>
              <a:gd name="T24" fmla="*/ 119 w 288"/>
              <a:gd name="T25" fmla="*/ 154 h 252"/>
              <a:gd name="T26" fmla="*/ 129 w 288"/>
              <a:gd name="T27" fmla="*/ 154 h 252"/>
              <a:gd name="T28" fmla="*/ 129 w 288"/>
              <a:gd name="T29" fmla="*/ 102 h 252"/>
              <a:gd name="T30" fmla="*/ 138 w 288"/>
              <a:gd name="T31" fmla="*/ 93 h 252"/>
              <a:gd name="T32" fmla="*/ 149 w 288"/>
              <a:gd name="T33" fmla="*/ 93 h 252"/>
              <a:gd name="T34" fmla="*/ 159 w 288"/>
              <a:gd name="T35" fmla="*/ 102 h 252"/>
              <a:gd name="T36" fmla="*/ 159 w 288"/>
              <a:gd name="T37" fmla="*/ 154 h 252"/>
              <a:gd name="T38" fmla="*/ 169 w 288"/>
              <a:gd name="T39" fmla="*/ 154 h 252"/>
              <a:gd name="T40" fmla="*/ 193 w 288"/>
              <a:gd name="T41" fmla="*/ 154 h 252"/>
              <a:gd name="T42" fmla="*/ 196 w 288"/>
              <a:gd name="T43" fmla="*/ 161 h 252"/>
              <a:gd name="T44" fmla="*/ 38 w 288"/>
              <a:gd name="T45" fmla="*/ 61 h 252"/>
              <a:gd name="T46" fmla="*/ 58 w 288"/>
              <a:gd name="T47" fmla="*/ 21 h 252"/>
              <a:gd name="T48" fmla="*/ 230 w 288"/>
              <a:gd name="T49" fmla="*/ 21 h 252"/>
              <a:gd name="T50" fmla="*/ 251 w 288"/>
              <a:gd name="T51" fmla="*/ 61 h 252"/>
              <a:gd name="T52" fmla="*/ 38 w 288"/>
              <a:gd name="T53" fmla="*/ 61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8" h="252">
                <a:moveTo>
                  <a:pt x="252" y="0"/>
                </a:moveTo>
                <a:cubicBezTo>
                  <a:pt x="35" y="0"/>
                  <a:pt x="35" y="0"/>
                  <a:pt x="35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52"/>
                  <a:pt x="0" y="252"/>
                  <a:pt x="0" y="252"/>
                </a:cubicBezTo>
                <a:cubicBezTo>
                  <a:pt x="288" y="252"/>
                  <a:pt x="288" y="252"/>
                  <a:pt x="288" y="252"/>
                </a:cubicBezTo>
                <a:cubicBezTo>
                  <a:pt x="288" y="71"/>
                  <a:pt x="288" y="71"/>
                  <a:pt x="288" y="71"/>
                </a:cubicBezTo>
                <a:lnTo>
                  <a:pt x="252" y="0"/>
                </a:lnTo>
                <a:close/>
                <a:moveTo>
                  <a:pt x="196" y="161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47" y="221"/>
                  <a:pt x="141" y="221"/>
                  <a:pt x="138" y="217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88" y="157"/>
                  <a:pt x="90" y="154"/>
                  <a:pt x="95" y="154"/>
                </a:cubicBezTo>
                <a:cubicBezTo>
                  <a:pt x="119" y="154"/>
                  <a:pt x="119" y="154"/>
                  <a:pt x="119" y="154"/>
                </a:cubicBezTo>
                <a:cubicBezTo>
                  <a:pt x="122" y="154"/>
                  <a:pt x="125" y="154"/>
                  <a:pt x="129" y="154"/>
                </a:cubicBezTo>
                <a:cubicBezTo>
                  <a:pt x="129" y="102"/>
                  <a:pt x="129" y="102"/>
                  <a:pt x="129" y="102"/>
                </a:cubicBezTo>
                <a:cubicBezTo>
                  <a:pt x="129" y="97"/>
                  <a:pt x="133" y="93"/>
                  <a:pt x="138" y="93"/>
                </a:cubicBezTo>
                <a:cubicBezTo>
                  <a:pt x="149" y="93"/>
                  <a:pt x="149" y="93"/>
                  <a:pt x="149" y="93"/>
                </a:cubicBezTo>
                <a:cubicBezTo>
                  <a:pt x="155" y="93"/>
                  <a:pt x="159" y="97"/>
                  <a:pt x="159" y="102"/>
                </a:cubicBezTo>
                <a:cubicBezTo>
                  <a:pt x="159" y="154"/>
                  <a:pt x="159" y="154"/>
                  <a:pt x="159" y="154"/>
                </a:cubicBezTo>
                <a:cubicBezTo>
                  <a:pt x="162" y="154"/>
                  <a:pt x="166" y="154"/>
                  <a:pt x="169" y="154"/>
                </a:cubicBezTo>
                <a:cubicBezTo>
                  <a:pt x="193" y="154"/>
                  <a:pt x="193" y="154"/>
                  <a:pt x="193" y="154"/>
                </a:cubicBezTo>
                <a:cubicBezTo>
                  <a:pt x="198" y="154"/>
                  <a:pt x="200" y="157"/>
                  <a:pt x="196" y="161"/>
                </a:cubicBezTo>
                <a:close/>
                <a:moveTo>
                  <a:pt x="38" y="61"/>
                </a:moveTo>
                <a:cubicBezTo>
                  <a:pt x="58" y="21"/>
                  <a:pt x="58" y="21"/>
                  <a:pt x="58" y="21"/>
                </a:cubicBezTo>
                <a:cubicBezTo>
                  <a:pt x="230" y="21"/>
                  <a:pt x="230" y="21"/>
                  <a:pt x="230" y="21"/>
                </a:cubicBezTo>
                <a:cubicBezTo>
                  <a:pt x="251" y="61"/>
                  <a:pt x="251" y="61"/>
                  <a:pt x="251" y="61"/>
                </a:cubicBezTo>
                <a:lnTo>
                  <a:pt x="38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9463780" y="2766162"/>
            <a:ext cx="666521" cy="666521"/>
            <a:chOff x="5707063" y="5959475"/>
            <a:chExt cx="203200" cy="203200"/>
          </a:xfrm>
          <a:solidFill>
            <a:schemeClr val="bg1"/>
          </a:solidFill>
        </p:grpSpPr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07063" y="6010275"/>
              <a:ext cx="152400" cy="152400"/>
            </a:xfrm>
            <a:custGeom>
              <a:avLst/>
              <a:gdLst>
                <a:gd name="T0" fmla="*/ 215 w 216"/>
                <a:gd name="T1" fmla="*/ 83 h 216"/>
                <a:gd name="T2" fmla="*/ 190 w 216"/>
                <a:gd name="T3" fmla="*/ 83 h 216"/>
                <a:gd name="T4" fmla="*/ 183 w 216"/>
                <a:gd name="T5" fmla="*/ 66 h 216"/>
                <a:gd name="T6" fmla="*/ 201 w 216"/>
                <a:gd name="T7" fmla="*/ 49 h 216"/>
                <a:gd name="T8" fmla="*/ 201 w 216"/>
                <a:gd name="T9" fmla="*/ 48 h 216"/>
                <a:gd name="T10" fmla="*/ 184 w 216"/>
                <a:gd name="T11" fmla="*/ 31 h 216"/>
                <a:gd name="T12" fmla="*/ 167 w 216"/>
                <a:gd name="T13" fmla="*/ 15 h 216"/>
                <a:gd name="T14" fmla="*/ 166 w 216"/>
                <a:gd name="T15" fmla="*/ 15 h 216"/>
                <a:gd name="T16" fmla="*/ 149 w 216"/>
                <a:gd name="T17" fmla="*/ 32 h 216"/>
                <a:gd name="T18" fmla="*/ 132 w 216"/>
                <a:gd name="T19" fmla="*/ 25 h 216"/>
                <a:gd name="T20" fmla="*/ 132 w 216"/>
                <a:gd name="T21" fmla="*/ 0 h 216"/>
                <a:gd name="T22" fmla="*/ 131 w 216"/>
                <a:gd name="T23" fmla="*/ 0 h 216"/>
                <a:gd name="T24" fmla="*/ 108 w 216"/>
                <a:gd name="T25" fmla="*/ 0 h 216"/>
                <a:gd name="T26" fmla="*/ 84 w 216"/>
                <a:gd name="T27" fmla="*/ 0 h 216"/>
                <a:gd name="T28" fmla="*/ 83 w 216"/>
                <a:gd name="T29" fmla="*/ 0 h 216"/>
                <a:gd name="T30" fmla="*/ 83 w 216"/>
                <a:gd name="T31" fmla="*/ 25 h 216"/>
                <a:gd name="T32" fmla="*/ 67 w 216"/>
                <a:gd name="T33" fmla="*/ 32 h 216"/>
                <a:gd name="T34" fmla="*/ 49 w 216"/>
                <a:gd name="T35" fmla="*/ 15 h 216"/>
                <a:gd name="T36" fmla="*/ 48 w 216"/>
                <a:gd name="T37" fmla="*/ 15 h 216"/>
                <a:gd name="T38" fmla="*/ 31 w 216"/>
                <a:gd name="T39" fmla="*/ 31 h 216"/>
                <a:gd name="T40" fmla="*/ 15 w 216"/>
                <a:gd name="T41" fmla="*/ 48 h 216"/>
                <a:gd name="T42" fmla="*/ 15 w 216"/>
                <a:gd name="T43" fmla="*/ 49 h 216"/>
                <a:gd name="T44" fmla="*/ 32 w 216"/>
                <a:gd name="T45" fmla="*/ 66 h 216"/>
                <a:gd name="T46" fmla="*/ 25 w 216"/>
                <a:gd name="T47" fmla="*/ 83 h 216"/>
                <a:gd name="T48" fmla="*/ 1 w 216"/>
                <a:gd name="T49" fmla="*/ 83 h 216"/>
                <a:gd name="T50" fmla="*/ 0 w 216"/>
                <a:gd name="T51" fmla="*/ 84 h 216"/>
                <a:gd name="T52" fmla="*/ 0 w 216"/>
                <a:gd name="T53" fmla="*/ 108 h 216"/>
                <a:gd name="T54" fmla="*/ 0 w 216"/>
                <a:gd name="T55" fmla="*/ 131 h 216"/>
                <a:gd name="T56" fmla="*/ 1 w 216"/>
                <a:gd name="T57" fmla="*/ 132 h 216"/>
                <a:gd name="T58" fmla="*/ 25 w 216"/>
                <a:gd name="T59" fmla="*/ 132 h 216"/>
                <a:gd name="T60" fmla="*/ 32 w 216"/>
                <a:gd name="T61" fmla="*/ 149 h 216"/>
                <a:gd name="T62" fmla="*/ 15 w 216"/>
                <a:gd name="T63" fmla="*/ 166 h 216"/>
                <a:gd name="T64" fmla="*/ 15 w 216"/>
                <a:gd name="T65" fmla="*/ 167 h 216"/>
                <a:gd name="T66" fmla="*/ 31 w 216"/>
                <a:gd name="T67" fmla="*/ 184 h 216"/>
                <a:gd name="T68" fmla="*/ 48 w 216"/>
                <a:gd name="T69" fmla="*/ 201 h 216"/>
                <a:gd name="T70" fmla="*/ 49 w 216"/>
                <a:gd name="T71" fmla="*/ 201 h 216"/>
                <a:gd name="T72" fmla="*/ 67 w 216"/>
                <a:gd name="T73" fmla="*/ 183 h 216"/>
                <a:gd name="T74" fmla="*/ 83 w 216"/>
                <a:gd name="T75" fmla="*/ 190 h 216"/>
                <a:gd name="T76" fmla="*/ 83 w 216"/>
                <a:gd name="T77" fmla="*/ 215 h 216"/>
                <a:gd name="T78" fmla="*/ 84 w 216"/>
                <a:gd name="T79" fmla="*/ 216 h 216"/>
                <a:gd name="T80" fmla="*/ 108 w 216"/>
                <a:gd name="T81" fmla="*/ 216 h 216"/>
                <a:gd name="T82" fmla="*/ 131 w 216"/>
                <a:gd name="T83" fmla="*/ 216 h 216"/>
                <a:gd name="T84" fmla="*/ 132 w 216"/>
                <a:gd name="T85" fmla="*/ 215 h 216"/>
                <a:gd name="T86" fmla="*/ 132 w 216"/>
                <a:gd name="T87" fmla="*/ 190 h 216"/>
                <a:gd name="T88" fmla="*/ 149 w 216"/>
                <a:gd name="T89" fmla="*/ 183 h 216"/>
                <a:gd name="T90" fmla="*/ 166 w 216"/>
                <a:gd name="T91" fmla="*/ 201 h 216"/>
                <a:gd name="T92" fmla="*/ 167 w 216"/>
                <a:gd name="T93" fmla="*/ 201 h 216"/>
                <a:gd name="T94" fmla="*/ 184 w 216"/>
                <a:gd name="T95" fmla="*/ 184 h 216"/>
                <a:gd name="T96" fmla="*/ 201 w 216"/>
                <a:gd name="T97" fmla="*/ 167 h 216"/>
                <a:gd name="T98" fmla="*/ 201 w 216"/>
                <a:gd name="T99" fmla="*/ 166 h 216"/>
                <a:gd name="T100" fmla="*/ 183 w 216"/>
                <a:gd name="T101" fmla="*/ 149 h 216"/>
                <a:gd name="T102" fmla="*/ 190 w 216"/>
                <a:gd name="T103" fmla="*/ 132 h 216"/>
                <a:gd name="T104" fmla="*/ 215 w 216"/>
                <a:gd name="T105" fmla="*/ 132 h 216"/>
                <a:gd name="T106" fmla="*/ 216 w 216"/>
                <a:gd name="T107" fmla="*/ 131 h 216"/>
                <a:gd name="T108" fmla="*/ 216 w 216"/>
                <a:gd name="T109" fmla="*/ 108 h 216"/>
                <a:gd name="T110" fmla="*/ 216 w 216"/>
                <a:gd name="T111" fmla="*/ 84 h 216"/>
                <a:gd name="T112" fmla="*/ 215 w 216"/>
                <a:gd name="T113" fmla="*/ 83 h 216"/>
                <a:gd name="T114" fmla="*/ 109 w 216"/>
                <a:gd name="T115" fmla="*/ 143 h 216"/>
                <a:gd name="T116" fmla="*/ 73 w 216"/>
                <a:gd name="T117" fmla="*/ 107 h 216"/>
                <a:gd name="T118" fmla="*/ 109 w 216"/>
                <a:gd name="T119" fmla="*/ 71 h 216"/>
                <a:gd name="T120" fmla="*/ 146 w 216"/>
                <a:gd name="T121" fmla="*/ 107 h 216"/>
                <a:gd name="T122" fmla="*/ 109 w 216"/>
                <a:gd name="T123" fmla="*/ 14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6" h="216">
                  <a:moveTo>
                    <a:pt x="215" y="83"/>
                  </a:moveTo>
                  <a:cubicBezTo>
                    <a:pt x="215" y="83"/>
                    <a:pt x="203" y="83"/>
                    <a:pt x="190" y="83"/>
                  </a:cubicBezTo>
                  <a:cubicBezTo>
                    <a:pt x="177" y="83"/>
                    <a:pt x="174" y="76"/>
                    <a:pt x="183" y="66"/>
                  </a:cubicBezTo>
                  <a:cubicBezTo>
                    <a:pt x="193" y="57"/>
                    <a:pt x="200" y="49"/>
                    <a:pt x="201" y="49"/>
                  </a:cubicBezTo>
                  <a:cubicBezTo>
                    <a:pt x="201" y="49"/>
                    <a:pt x="201" y="48"/>
                    <a:pt x="201" y="48"/>
                  </a:cubicBezTo>
                  <a:cubicBezTo>
                    <a:pt x="200" y="48"/>
                    <a:pt x="193" y="40"/>
                    <a:pt x="184" y="31"/>
                  </a:cubicBezTo>
                  <a:cubicBezTo>
                    <a:pt x="175" y="22"/>
                    <a:pt x="168" y="15"/>
                    <a:pt x="167" y="15"/>
                  </a:cubicBezTo>
                  <a:cubicBezTo>
                    <a:pt x="167" y="14"/>
                    <a:pt x="167" y="14"/>
                    <a:pt x="166" y="15"/>
                  </a:cubicBezTo>
                  <a:cubicBezTo>
                    <a:pt x="166" y="15"/>
                    <a:pt x="158" y="23"/>
                    <a:pt x="149" y="32"/>
                  </a:cubicBezTo>
                  <a:cubicBezTo>
                    <a:pt x="140" y="41"/>
                    <a:pt x="132" y="38"/>
                    <a:pt x="132" y="25"/>
                  </a:cubicBezTo>
                  <a:cubicBezTo>
                    <a:pt x="132" y="12"/>
                    <a:pt x="132" y="1"/>
                    <a:pt x="132" y="0"/>
                  </a:cubicBezTo>
                  <a:cubicBezTo>
                    <a:pt x="132" y="0"/>
                    <a:pt x="132" y="0"/>
                    <a:pt x="131" y="0"/>
                  </a:cubicBezTo>
                  <a:cubicBezTo>
                    <a:pt x="131" y="0"/>
                    <a:pt x="120" y="0"/>
                    <a:pt x="108" y="0"/>
                  </a:cubicBezTo>
                  <a:cubicBezTo>
                    <a:pt x="95" y="0"/>
                    <a:pt x="85" y="0"/>
                    <a:pt x="84" y="0"/>
                  </a:cubicBezTo>
                  <a:cubicBezTo>
                    <a:pt x="84" y="0"/>
                    <a:pt x="83" y="0"/>
                    <a:pt x="83" y="0"/>
                  </a:cubicBezTo>
                  <a:cubicBezTo>
                    <a:pt x="83" y="1"/>
                    <a:pt x="83" y="12"/>
                    <a:pt x="83" y="25"/>
                  </a:cubicBezTo>
                  <a:cubicBezTo>
                    <a:pt x="83" y="38"/>
                    <a:pt x="76" y="41"/>
                    <a:pt x="67" y="32"/>
                  </a:cubicBezTo>
                  <a:cubicBezTo>
                    <a:pt x="57" y="23"/>
                    <a:pt x="49" y="15"/>
                    <a:pt x="49" y="15"/>
                  </a:cubicBezTo>
                  <a:cubicBezTo>
                    <a:pt x="49" y="14"/>
                    <a:pt x="48" y="14"/>
                    <a:pt x="48" y="15"/>
                  </a:cubicBezTo>
                  <a:cubicBezTo>
                    <a:pt x="48" y="15"/>
                    <a:pt x="40" y="22"/>
                    <a:pt x="31" y="31"/>
                  </a:cubicBezTo>
                  <a:cubicBezTo>
                    <a:pt x="23" y="40"/>
                    <a:pt x="15" y="48"/>
                    <a:pt x="15" y="48"/>
                  </a:cubicBezTo>
                  <a:cubicBezTo>
                    <a:pt x="14" y="48"/>
                    <a:pt x="14" y="49"/>
                    <a:pt x="15" y="49"/>
                  </a:cubicBezTo>
                  <a:cubicBezTo>
                    <a:pt x="15" y="49"/>
                    <a:pt x="23" y="57"/>
                    <a:pt x="32" y="66"/>
                  </a:cubicBezTo>
                  <a:cubicBezTo>
                    <a:pt x="42" y="76"/>
                    <a:pt x="38" y="83"/>
                    <a:pt x="25" y="83"/>
                  </a:cubicBezTo>
                  <a:cubicBezTo>
                    <a:pt x="12" y="83"/>
                    <a:pt x="1" y="83"/>
                    <a:pt x="1" y="83"/>
                  </a:cubicBezTo>
                  <a:cubicBezTo>
                    <a:pt x="0" y="83"/>
                    <a:pt x="0" y="84"/>
                    <a:pt x="0" y="84"/>
                  </a:cubicBezTo>
                  <a:cubicBezTo>
                    <a:pt x="0" y="85"/>
                    <a:pt x="0" y="95"/>
                    <a:pt x="0" y="108"/>
                  </a:cubicBezTo>
                  <a:cubicBezTo>
                    <a:pt x="0" y="120"/>
                    <a:pt x="0" y="131"/>
                    <a:pt x="0" y="131"/>
                  </a:cubicBezTo>
                  <a:cubicBezTo>
                    <a:pt x="0" y="132"/>
                    <a:pt x="0" y="132"/>
                    <a:pt x="1" y="132"/>
                  </a:cubicBezTo>
                  <a:cubicBezTo>
                    <a:pt x="1" y="132"/>
                    <a:pt x="12" y="132"/>
                    <a:pt x="25" y="132"/>
                  </a:cubicBezTo>
                  <a:cubicBezTo>
                    <a:pt x="38" y="132"/>
                    <a:pt x="42" y="140"/>
                    <a:pt x="32" y="149"/>
                  </a:cubicBezTo>
                  <a:cubicBezTo>
                    <a:pt x="23" y="158"/>
                    <a:pt x="15" y="166"/>
                    <a:pt x="15" y="166"/>
                  </a:cubicBezTo>
                  <a:cubicBezTo>
                    <a:pt x="14" y="167"/>
                    <a:pt x="14" y="167"/>
                    <a:pt x="15" y="167"/>
                  </a:cubicBezTo>
                  <a:cubicBezTo>
                    <a:pt x="15" y="168"/>
                    <a:pt x="23" y="175"/>
                    <a:pt x="31" y="184"/>
                  </a:cubicBezTo>
                  <a:cubicBezTo>
                    <a:pt x="40" y="193"/>
                    <a:pt x="48" y="200"/>
                    <a:pt x="48" y="201"/>
                  </a:cubicBezTo>
                  <a:cubicBezTo>
                    <a:pt x="48" y="201"/>
                    <a:pt x="49" y="201"/>
                    <a:pt x="49" y="201"/>
                  </a:cubicBezTo>
                  <a:cubicBezTo>
                    <a:pt x="49" y="200"/>
                    <a:pt x="57" y="192"/>
                    <a:pt x="67" y="183"/>
                  </a:cubicBezTo>
                  <a:cubicBezTo>
                    <a:pt x="76" y="174"/>
                    <a:pt x="83" y="177"/>
                    <a:pt x="83" y="190"/>
                  </a:cubicBezTo>
                  <a:cubicBezTo>
                    <a:pt x="83" y="203"/>
                    <a:pt x="83" y="214"/>
                    <a:pt x="83" y="215"/>
                  </a:cubicBezTo>
                  <a:cubicBezTo>
                    <a:pt x="83" y="215"/>
                    <a:pt x="84" y="216"/>
                    <a:pt x="84" y="216"/>
                  </a:cubicBezTo>
                  <a:cubicBezTo>
                    <a:pt x="85" y="216"/>
                    <a:pt x="95" y="216"/>
                    <a:pt x="108" y="216"/>
                  </a:cubicBezTo>
                  <a:cubicBezTo>
                    <a:pt x="120" y="216"/>
                    <a:pt x="131" y="216"/>
                    <a:pt x="131" y="216"/>
                  </a:cubicBezTo>
                  <a:cubicBezTo>
                    <a:pt x="132" y="216"/>
                    <a:pt x="132" y="215"/>
                    <a:pt x="132" y="215"/>
                  </a:cubicBezTo>
                  <a:cubicBezTo>
                    <a:pt x="132" y="214"/>
                    <a:pt x="132" y="203"/>
                    <a:pt x="132" y="190"/>
                  </a:cubicBezTo>
                  <a:cubicBezTo>
                    <a:pt x="132" y="177"/>
                    <a:pt x="140" y="174"/>
                    <a:pt x="149" y="183"/>
                  </a:cubicBezTo>
                  <a:cubicBezTo>
                    <a:pt x="158" y="192"/>
                    <a:pt x="166" y="200"/>
                    <a:pt x="166" y="201"/>
                  </a:cubicBezTo>
                  <a:cubicBezTo>
                    <a:pt x="167" y="201"/>
                    <a:pt x="167" y="201"/>
                    <a:pt x="167" y="201"/>
                  </a:cubicBezTo>
                  <a:cubicBezTo>
                    <a:pt x="168" y="200"/>
                    <a:pt x="175" y="193"/>
                    <a:pt x="184" y="184"/>
                  </a:cubicBezTo>
                  <a:cubicBezTo>
                    <a:pt x="193" y="175"/>
                    <a:pt x="200" y="168"/>
                    <a:pt x="201" y="167"/>
                  </a:cubicBezTo>
                  <a:cubicBezTo>
                    <a:pt x="201" y="167"/>
                    <a:pt x="201" y="167"/>
                    <a:pt x="201" y="166"/>
                  </a:cubicBezTo>
                  <a:cubicBezTo>
                    <a:pt x="200" y="166"/>
                    <a:pt x="193" y="158"/>
                    <a:pt x="183" y="149"/>
                  </a:cubicBezTo>
                  <a:cubicBezTo>
                    <a:pt x="174" y="140"/>
                    <a:pt x="177" y="132"/>
                    <a:pt x="190" y="132"/>
                  </a:cubicBezTo>
                  <a:cubicBezTo>
                    <a:pt x="203" y="132"/>
                    <a:pt x="215" y="132"/>
                    <a:pt x="215" y="132"/>
                  </a:cubicBezTo>
                  <a:cubicBezTo>
                    <a:pt x="215" y="132"/>
                    <a:pt x="216" y="132"/>
                    <a:pt x="216" y="131"/>
                  </a:cubicBezTo>
                  <a:cubicBezTo>
                    <a:pt x="216" y="131"/>
                    <a:pt x="216" y="120"/>
                    <a:pt x="216" y="108"/>
                  </a:cubicBezTo>
                  <a:cubicBezTo>
                    <a:pt x="216" y="95"/>
                    <a:pt x="216" y="85"/>
                    <a:pt x="216" y="84"/>
                  </a:cubicBezTo>
                  <a:cubicBezTo>
                    <a:pt x="216" y="84"/>
                    <a:pt x="215" y="83"/>
                    <a:pt x="215" y="83"/>
                  </a:cubicBezTo>
                  <a:close/>
                  <a:moveTo>
                    <a:pt x="109" y="143"/>
                  </a:moveTo>
                  <a:cubicBezTo>
                    <a:pt x="89" y="143"/>
                    <a:pt x="73" y="127"/>
                    <a:pt x="73" y="107"/>
                  </a:cubicBezTo>
                  <a:cubicBezTo>
                    <a:pt x="73" y="87"/>
                    <a:pt x="89" y="71"/>
                    <a:pt x="109" y="71"/>
                  </a:cubicBezTo>
                  <a:cubicBezTo>
                    <a:pt x="129" y="71"/>
                    <a:pt x="146" y="87"/>
                    <a:pt x="146" y="107"/>
                  </a:cubicBezTo>
                  <a:cubicBezTo>
                    <a:pt x="146" y="127"/>
                    <a:pt x="129" y="143"/>
                    <a:pt x="109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4063" y="5959475"/>
              <a:ext cx="76200" cy="74612"/>
            </a:xfrm>
            <a:custGeom>
              <a:avLst/>
              <a:gdLst>
                <a:gd name="T0" fmla="*/ 107 w 108"/>
                <a:gd name="T1" fmla="*/ 41 h 107"/>
                <a:gd name="T2" fmla="*/ 95 w 108"/>
                <a:gd name="T3" fmla="*/ 41 h 107"/>
                <a:gd name="T4" fmla="*/ 92 w 108"/>
                <a:gd name="T5" fmla="*/ 33 h 107"/>
                <a:gd name="T6" fmla="*/ 100 w 108"/>
                <a:gd name="T7" fmla="*/ 24 h 107"/>
                <a:gd name="T8" fmla="*/ 100 w 108"/>
                <a:gd name="T9" fmla="*/ 24 h 107"/>
                <a:gd name="T10" fmla="*/ 92 w 108"/>
                <a:gd name="T11" fmla="*/ 15 h 107"/>
                <a:gd name="T12" fmla="*/ 84 w 108"/>
                <a:gd name="T13" fmla="*/ 7 h 107"/>
                <a:gd name="T14" fmla="*/ 83 w 108"/>
                <a:gd name="T15" fmla="*/ 7 h 107"/>
                <a:gd name="T16" fmla="*/ 74 w 108"/>
                <a:gd name="T17" fmla="*/ 16 h 107"/>
                <a:gd name="T18" fmla="*/ 66 w 108"/>
                <a:gd name="T19" fmla="*/ 12 h 107"/>
                <a:gd name="T20" fmla="*/ 66 w 108"/>
                <a:gd name="T21" fmla="*/ 0 h 107"/>
                <a:gd name="T22" fmla="*/ 66 w 108"/>
                <a:gd name="T23" fmla="*/ 0 h 107"/>
                <a:gd name="T24" fmla="*/ 54 w 108"/>
                <a:gd name="T25" fmla="*/ 0 h 107"/>
                <a:gd name="T26" fmla="*/ 42 w 108"/>
                <a:gd name="T27" fmla="*/ 0 h 107"/>
                <a:gd name="T28" fmla="*/ 42 w 108"/>
                <a:gd name="T29" fmla="*/ 0 h 107"/>
                <a:gd name="T30" fmla="*/ 42 w 108"/>
                <a:gd name="T31" fmla="*/ 12 h 107"/>
                <a:gd name="T32" fmla="*/ 33 w 108"/>
                <a:gd name="T33" fmla="*/ 16 h 107"/>
                <a:gd name="T34" fmla="*/ 25 w 108"/>
                <a:gd name="T35" fmla="*/ 7 h 107"/>
                <a:gd name="T36" fmla="*/ 24 w 108"/>
                <a:gd name="T37" fmla="*/ 7 h 107"/>
                <a:gd name="T38" fmla="*/ 16 w 108"/>
                <a:gd name="T39" fmla="*/ 15 h 107"/>
                <a:gd name="T40" fmla="*/ 7 w 108"/>
                <a:gd name="T41" fmla="*/ 24 h 107"/>
                <a:gd name="T42" fmla="*/ 7 w 108"/>
                <a:gd name="T43" fmla="*/ 24 h 107"/>
                <a:gd name="T44" fmla="*/ 16 w 108"/>
                <a:gd name="T45" fmla="*/ 33 h 107"/>
                <a:gd name="T46" fmla="*/ 13 w 108"/>
                <a:gd name="T47" fmla="*/ 41 h 107"/>
                <a:gd name="T48" fmla="*/ 0 w 108"/>
                <a:gd name="T49" fmla="*/ 41 h 107"/>
                <a:gd name="T50" fmla="*/ 0 w 108"/>
                <a:gd name="T51" fmla="*/ 42 h 107"/>
                <a:gd name="T52" fmla="*/ 0 w 108"/>
                <a:gd name="T53" fmla="*/ 54 h 107"/>
                <a:gd name="T54" fmla="*/ 0 w 108"/>
                <a:gd name="T55" fmla="*/ 65 h 107"/>
                <a:gd name="T56" fmla="*/ 0 w 108"/>
                <a:gd name="T57" fmla="*/ 66 h 107"/>
                <a:gd name="T58" fmla="*/ 13 w 108"/>
                <a:gd name="T59" fmla="*/ 66 h 107"/>
                <a:gd name="T60" fmla="*/ 16 w 108"/>
                <a:gd name="T61" fmla="*/ 74 h 107"/>
                <a:gd name="T62" fmla="*/ 7 w 108"/>
                <a:gd name="T63" fmla="*/ 83 h 107"/>
                <a:gd name="T64" fmla="*/ 7 w 108"/>
                <a:gd name="T65" fmla="*/ 83 h 107"/>
                <a:gd name="T66" fmla="*/ 16 w 108"/>
                <a:gd name="T67" fmla="*/ 92 h 107"/>
                <a:gd name="T68" fmla="*/ 24 w 108"/>
                <a:gd name="T69" fmla="*/ 100 h 107"/>
                <a:gd name="T70" fmla="*/ 25 w 108"/>
                <a:gd name="T71" fmla="*/ 100 h 107"/>
                <a:gd name="T72" fmla="*/ 33 w 108"/>
                <a:gd name="T73" fmla="*/ 91 h 107"/>
                <a:gd name="T74" fmla="*/ 42 w 108"/>
                <a:gd name="T75" fmla="*/ 95 h 107"/>
                <a:gd name="T76" fmla="*/ 42 w 108"/>
                <a:gd name="T77" fmla="*/ 107 h 107"/>
                <a:gd name="T78" fmla="*/ 42 w 108"/>
                <a:gd name="T79" fmla="*/ 107 h 107"/>
                <a:gd name="T80" fmla="*/ 54 w 108"/>
                <a:gd name="T81" fmla="*/ 107 h 107"/>
                <a:gd name="T82" fmla="*/ 66 w 108"/>
                <a:gd name="T83" fmla="*/ 107 h 107"/>
                <a:gd name="T84" fmla="*/ 66 w 108"/>
                <a:gd name="T85" fmla="*/ 107 h 107"/>
                <a:gd name="T86" fmla="*/ 66 w 108"/>
                <a:gd name="T87" fmla="*/ 95 h 107"/>
                <a:gd name="T88" fmla="*/ 74 w 108"/>
                <a:gd name="T89" fmla="*/ 91 h 107"/>
                <a:gd name="T90" fmla="*/ 83 w 108"/>
                <a:gd name="T91" fmla="*/ 100 h 107"/>
                <a:gd name="T92" fmla="*/ 84 w 108"/>
                <a:gd name="T93" fmla="*/ 100 h 107"/>
                <a:gd name="T94" fmla="*/ 92 w 108"/>
                <a:gd name="T95" fmla="*/ 92 h 107"/>
                <a:gd name="T96" fmla="*/ 100 w 108"/>
                <a:gd name="T97" fmla="*/ 83 h 107"/>
                <a:gd name="T98" fmla="*/ 100 w 108"/>
                <a:gd name="T99" fmla="*/ 83 h 107"/>
                <a:gd name="T100" fmla="*/ 92 w 108"/>
                <a:gd name="T101" fmla="*/ 74 h 107"/>
                <a:gd name="T102" fmla="*/ 95 w 108"/>
                <a:gd name="T103" fmla="*/ 66 h 107"/>
                <a:gd name="T104" fmla="*/ 107 w 108"/>
                <a:gd name="T105" fmla="*/ 66 h 107"/>
                <a:gd name="T106" fmla="*/ 108 w 108"/>
                <a:gd name="T107" fmla="*/ 65 h 107"/>
                <a:gd name="T108" fmla="*/ 108 w 108"/>
                <a:gd name="T109" fmla="*/ 54 h 107"/>
                <a:gd name="T110" fmla="*/ 108 w 108"/>
                <a:gd name="T111" fmla="*/ 42 h 107"/>
                <a:gd name="T112" fmla="*/ 107 w 108"/>
                <a:gd name="T113" fmla="*/ 41 h 107"/>
                <a:gd name="T114" fmla="*/ 67 w 108"/>
                <a:gd name="T115" fmla="*/ 67 h 107"/>
                <a:gd name="T116" fmla="*/ 42 w 108"/>
                <a:gd name="T117" fmla="*/ 67 h 107"/>
                <a:gd name="T118" fmla="*/ 42 w 108"/>
                <a:gd name="T119" fmla="*/ 41 h 107"/>
                <a:gd name="T120" fmla="*/ 67 w 108"/>
                <a:gd name="T121" fmla="*/ 41 h 107"/>
                <a:gd name="T122" fmla="*/ 67 w 108"/>
                <a:gd name="T123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7">
                  <a:moveTo>
                    <a:pt x="107" y="41"/>
                  </a:moveTo>
                  <a:cubicBezTo>
                    <a:pt x="107" y="41"/>
                    <a:pt x="102" y="41"/>
                    <a:pt x="95" y="41"/>
                  </a:cubicBezTo>
                  <a:cubicBezTo>
                    <a:pt x="88" y="41"/>
                    <a:pt x="87" y="38"/>
                    <a:pt x="92" y="33"/>
                  </a:cubicBezTo>
                  <a:cubicBezTo>
                    <a:pt x="96" y="28"/>
                    <a:pt x="100" y="24"/>
                    <a:pt x="100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96" y="20"/>
                    <a:pt x="92" y="15"/>
                  </a:cubicBezTo>
                  <a:cubicBezTo>
                    <a:pt x="88" y="11"/>
                    <a:pt x="84" y="7"/>
                    <a:pt x="84" y="7"/>
                  </a:cubicBezTo>
                  <a:cubicBezTo>
                    <a:pt x="84" y="7"/>
                    <a:pt x="83" y="7"/>
                    <a:pt x="83" y="7"/>
                  </a:cubicBezTo>
                  <a:cubicBezTo>
                    <a:pt x="83" y="7"/>
                    <a:pt x="79" y="11"/>
                    <a:pt x="74" y="16"/>
                  </a:cubicBezTo>
                  <a:cubicBezTo>
                    <a:pt x="70" y="20"/>
                    <a:pt x="66" y="19"/>
                    <a:pt x="66" y="12"/>
                  </a:cubicBezTo>
                  <a:cubicBezTo>
                    <a:pt x="66" y="6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0" y="0"/>
                    <a:pt x="54" y="0"/>
                  </a:cubicBezTo>
                  <a:cubicBezTo>
                    <a:pt x="48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6"/>
                    <a:pt x="42" y="12"/>
                  </a:cubicBezTo>
                  <a:cubicBezTo>
                    <a:pt x="42" y="19"/>
                    <a:pt x="38" y="20"/>
                    <a:pt x="33" y="16"/>
                  </a:cubicBezTo>
                  <a:cubicBezTo>
                    <a:pt x="29" y="11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0" y="11"/>
                    <a:pt x="16" y="15"/>
                  </a:cubicBezTo>
                  <a:cubicBezTo>
                    <a:pt x="11" y="20"/>
                    <a:pt x="8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11" y="28"/>
                    <a:pt x="16" y="33"/>
                  </a:cubicBezTo>
                  <a:cubicBezTo>
                    <a:pt x="21" y="38"/>
                    <a:pt x="19" y="41"/>
                    <a:pt x="13" y="41"/>
                  </a:cubicBezTo>
                  <a:cubicBezTo>
                    <a:pt x="6" y="41"/>
                    <a:pt x="1" y="41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0" y="42"/>
                    <a:pt x="0" y="47"/>
                    <a:pt x="0" y="54"/>
                  </a:cubicBezTo>
                  <a:cubicBezTo>
                    <a:pt x="0" y="60"/>
                    <a:pt x="0" y="65"/>
                    <a:pt x="0" y="65"/>
                  </a:cubicBezTo>
                  <a:cubicBezTo>
                    <a:pt x="0" y="65"/>
                    <a:pt x="0" y="66"/>
                    <a:pt x="0" y="66"/>
                  </a:cubicBezTo>
                  <a:cubicBezTo>
                    <a:pt x="0" y="66"/>
                    <a:pt x="6" y="66"/>
                    <a:pt x="13" y="66"/>
                  </a:cubicBezTo>
                  <a:cubicBezTo>
                    <a:pt x="19" y="66"/>
                    <a:pt x="21" y="69"/>
                    <a:pt x="16" y="74"/>
                  </a:cubicBezTo>
                  <a:cubicBezTo>
                    <a:pt x="11" y="79"/>
                    <a:pt x="8" y="83"/>
                    <a:pt x="7" y="83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8" y="83"/>
                    <a:pt x="11" y="87"/>
                    <a:pt x="16" y="92"/>
                  </a:cubicBezTo>
                  <a:cubicBezTo>
                    <a:pt x="20" y="96"/>
                    <a:pt x="24" y="100"/>
                    <a:pt x="24" y="100"/>
                  </a:cubicBezTo>
                  <a:cubicBezTo>
                    <a:pt x="24" y="100"/>
                    <a:pt x="24" y="100"/>
                    <a:pt x="25" y="100"/>
                  </a:cubicBezTo>
                  <a:cubicBezTo>
                    <a:pt x="25" y="100"/>
                    <a:pt x="29" y="96"/>
                    <a:pt x="33" y="91"/>
                  </a:cubicBezTo>
                  <a:cubicBezTo>
                    <a:pt x="38" y="87"/>
                    <a:pt x="42" y="88"/>
                    <a:pt x="42" y="95"/>
                  </a:cubicBezTo>
                  <a:cubicBezTo>
                    <a:pt x="42" y="101"/>
                    <a:pt x="42" y="10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48" y="107"/>
                    <a:pt x="54" y="107"/>
                  </a:cubicBezTo>
                  <a:cubicBezTo>
                    <a:pt x="60" y="107"/>
                    <a:pt x="65" y="107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6" y="101"/>
                    <a:pt x="66" y="95"/>
                  </a:cubicBezTo>
                  <a:cubicBezTo>
                    <a:pt x="66" y="88"/>
                    <a:pt x="70" y="87"/>
                    <a:pt x="74" y="91"/>
                  </a:cubicBezTo>
                  <a:cubicBezTo>
                    <a:pt x="79" y="96"/>
                    <a:pt x="83" y="100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8" y="96"/>
                    <a:pt x="92" y="92"/>
                  </a:cubicBezTo>
                  <a:cubicBezTo>
                    <a:pt x="96" y="87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96" y="79"/>
                    <a:pt x="92" y="74"/>
                  </a:cubicBezTo>
                  <a:cubicBezTo>
                    <a:pt x="87" y="69"/>
                    <a:pt x="88" y="66"/>
                    <a:pt x="95" y="66"/>
                  </a:cubicBezTo>
                  <a:cubicBezTo>
                    <a:pt x="102" y="66"/>
                    <a:pt x="107" y="66"/>
                    <a:pt x="107" y="66"/>
                  </a:cubicBezTo>
                  <a:cubicBezTo>
                    <a:pt x="108" y="66"/>
                    <a:pt x="108" y="65"/>
                    <a:pt x="108" y="65"/>
                  </a:cubicBezTo>
                  <a:cubicBezTo>
                    <a:pt x="108" y="65"/>
                    <a:pt x="108" y="60"/>
                    <a:pt x="108" y="54"/>
                  </a:cubicBezTo>
                  <a:cubicBezTo>
                    <a:pt x="108" y="47"/>
                    <a:pt x="108" y="42"/>
                    <a:pt x="108" y="42"/>
                  </a:cubicBezTo>
                  <a:cubicBezTo>
                    <a:pt x="108" y="42"/>
                    <a:pt x="108" y="41"/>
                    <a:pt x="107" y="41"/>
                  </a:cubicBezTo>
                  <a:close/>
                  <a:moveTo>
                    <a:pt x="67" y="67"/>
                  </a:moveTo>
                  <a:cubicBezTo>
                    <a:pt x="60" y="74"/>
                    <a:pt x="49" y="74"/>
                    <a:pt x="42" y="67"/>
                  </a:cubicBezTo>
                  <a:cubicBezTo>
                    <a:pt x="35" y="60"/>
                    <a:pt x="35" y="48"/>
                    <a:pt x="42" y="41"/>
                  </a:cubicBezTo>
                  <a:cubicBezTo>
                    <a:pt x="49" y="34"/>
                    <a:pt x="60" y="34"/>
                    <a:pt x="67" y="41"/>
                  </a:cubicBezTo>
                  <a:cubicBezTo>
                    <a:pt x="75" y="48"/>
                    <a:pt x="75" y="60"/>
                    <a:pt x="67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" name="出自【趣你的PPT】(微信:qunideppt)：最优质的PPT资源库"/>
          <p:cNvSpPr txBox="1"/>
          <p:nvPr/>
        </p:nvSpPr>
        <p:spPr>
          <a:xfrm>
            <a:off x="1368854" y="4208285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3844639" y="4203280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6320424" y="4203280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740366" y="4201996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241147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>
            <a:off x="4142264" y="1828368"/>
            <a:ext cx="1886549" cy="1888469"/>
          </a:xfrm>
          <a:custGeom>
            <a:avLst/>
            <a:gdLst>
              <a:gd name="connsiteX0" fmla="*/ 1446530 w 2495550"/>
              <a:gd name="connsiteY0" fmla="*/ 0 h 2498090"/>
              <a:gd name="connsiteX1" fmla="*/ 2495550 w 2495550"/>
              <a:gd name="connsiteY1" fmla="*/ 1070610 h 2498090"/>
              <a:gd name="connsiteX2" fmla="*/ 2490470 w 2495550"/>
              <a:gd name="connsiteY2" fmla="*/ 1463040 h 2498090"/>
              <a:gd name="connsiteX3" fmla="*/ 2479511 w 2495550"/>
              <a:gd name="connsiteY3" fmla="*/ 1474054 h 2498090"/>
              <a:gd name="connsiteX4" fmla="*/ 2433363 w 2495550"/>
              <a:gd name="connsiteY4" fmla="*/ 1476384 h 2498090"/>
              <a:gd name="connsiteX5" fmla="*/ 1483175 w 2495550"/>
              <a:gd name="connsiteY5" fmla="*/ 2426572 h 2498090"/>
              <a:gd name="connsiteX6" fmla="*/ 1480580 w 2495550"/>
              <a:gd name="connsiteY6" fmla="*/ 2477967 h 2498090"/>
              <a:gd name="connsiteX7" fmla="*/ 1471930 w 2495550"/>
              <a:gd name="connsiteY7" fmla="*/ 2486660 h 2498090"/>
              <a:gd name="connsiteX8" fmla="*/ 1075690 w 2495550"/>
              <a:gd name="connsiteY8" fmla="*/ 2498090 h 2498090"/>
              <a:gd name="connsiteX9" fmla="*/ 0 w 2495550"/>
              <a:gd name="connsiteY9" fmla="*/ 1433830 h 2498090"/>
              <a:gd name="connsiteX10" fmla="*/ 1446530 w 2495550"/>
              <a:gd name="connsiteY10" fmla="*/ 0 h 24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5550" h="2498090">
                <a:moveTo>
                  <a:pt x="1446530" y="0"/>
                </a:moveTo>
                <a:lnTo>
                  <a:pt x="2495550" y="1070610"/>
                </a:lnTo>
                <a:cubicBezTo>
                  <a:pt x="2493857" y="1201420"/>
                  <a:pt x="2492163" y="1332230"/>
                  <a:pt x="2490470" y="1463040"/>
                </a:cubicBezTo>
                <a:lnTo>
                  <a:pt x="2479511" y="1474054"/>
                </a:lnTo>
                <a:lnTo>
                  <a:pt x="2433363" y="1476384"/>
                </a:lnTo>
                <a:cubicBezTo>
                  <a:pt x="1932357" y="1527264"/>
                  <a:pt x="1534055" y="1925565"/>
                  <a:pt x="1483175" y="2426572"/>
                </a:cubicBezTo>
                <a:lnTo>
                  <a:pt x="1480580" y="2477967"/>
                </a:lnTo>
                <a:lnTo>
                  <a:pt x="1471930" y="2486660"/>
                </a:lnTo>
                <a:lnTo>
                  <a:pt x="1075690" y="2498090"/>
                </a:lnTo>
                <a:lnTo>
                  <a:pt x="0" y="1433830"/>
                </a:lnTo>
                <a:lnTo>
                  <a:pt x="1446530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6105442" y="1830288"/>
            <a:ext cx="1888469" cy="1886549"/>
          </a:xfrm>
          <a:custGeom>
            <a:avLst/>
            <a:gdLst>
              <a:gd name="connsiteX0" fmla="*/ 1064260 w 2498090"/>
              <a:gd name="connsiteY0" fmla="*/ 0 h 2495550"/>
              <a:gd name="connsiteX1" fmla="*/ 2498090 w 2498090"/>
              <a:gd name="connsiteY1" fmla="*/ 1446530 h 2495550"/>
              <a:gd name="connsiteX2" fmla="*/ 1427480 w 2498090"/>
              <a:gd name="connsiteY2" fmla="*/ 2495550 h 2495550"/>
              <a:gd name="connsiteX3" fmla="*/ 1035050 w 2498090"/>
              <a:gd name="connsiteY3" fmla="*/ 2490470 h 2495550"/>
              <a:gd name="connsiteX4" fmla="*/ 1006225 w 2498090"/>
              <a:gd name="connsiteY4" fmla="*/ 2461788 h 2495550"/>
              <a:gd name="connsiteX5" fmla="*/ 1004318 w 2498090"/>
              <a:gd name="connsiteY5" fmla="*/ 2424032 h 2495550"/>
              <a:gd name="connsiteX6" fmla="*/ 54130 w 2498090"/>
              <a:gd name="connsiteY6" fmla="*/ 1473844 h 2495550"/>
              <a:gd name="connsiteX7" fmla="*/ 11423 w 2498090"/>
              <a:gd name="connsiteY7" fmla="*/ 1471688 h 2495550"/>
              <a:gd name="connsiteX8" fmla="*/ 0 w 2498090"/>
              <a:gd name="connsiteY8" fmla="*/ 1075690 h 2495550"/>
              <a:gd name="connsiteX9" fmla="*/ 1064260 w 2498090"/>
              <a:gd name="connsiteY9" fmla="*/ 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90" h="2495550">
                <a:moveTo>
                  <a:pt x="1064260" y="0"/>
                </a:moveTo>
                <a:lnTo>
                  <a:pt x="2498090" y="1446530"/>
                </a:lnTo>
                <a:lnTo>
                  <a:pt x="1427480" y="2495550"/>
                </a:lnTo>
                <a:cubicBezTo>
                  <a:pt x="1296670" y="2493857"/>
                  <a:pt x="1165860" y="2492163"/>
                  <a:pt x="1035050" y="2490470"/>
                </a:cubicBezTo>
                <a:lnTo>
                  <a:pt x="1006225" y="2461788"/>
                </a:lnTo>
                <a:lnTo>
                  <a:pt x="1004318" y="2424032"/>
                </a:lnTo>
                <a:cubicBezTo>
                  <a:pt x="953438" y="1923025"/>
                  <a:pt x="555137" y="1524724"/>
                  <a:pt x="54130" y="1473844"/>
                </a:cubicBezTo>
                <a:lnTo>
                  <a:pt x="11423" y="1471688"/>
                </a:lnTo>
                <a:lnTo>
                  <a:pt x="0" y="1075690"/>
                </a:lnTo>
                <a:lnTo>
                  <a:pt x="1064260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135210" y="3775166"/>
            <a:ext cx="1886549" cy="1888469"/>
          </a:xfrm>
          <a:custGeom>
            <a:avLst/>
            <a:gdLst>
              <a:gd name="connsiteX0" fmla="*/ 1075690 w 2495550"/>
              <a:gd name="connsiteY0" fmla="*/ 0 h 2498090"/>
              <a:gd name="connsiteX1" fmla="*/ 1471930 w 2495550"/>
              <a:gd name="connsiteY1" fmla="*/ 11430 h 2498090"/>
              <a:gd name="connsiteX2" fmla="*/ 1490543 w 2495550"/>
              <a:gd name="connsiteY2" fmla="*/ 30136 h 2498090"/>
              <a:gd name="connsiteX3" fmla="*/ 1492506 w 2495550"/>
              <a:gd name="connsiteY3" fmla="*/ 69007 h 2498090"/>
              <a:gd name="connsiteX4" fmla="*/ 2442694 w 2495550"/>
              <a:gd name="connsiteY4" fmla="*/ 1019195 h 2498090"/>
              <a:gd name="connsiteX5" fmla="*/ 2476387 w 2495550"/>
              <a:gd name="connsiteY5" fmla="*/ 1020897 h 2498090"/>
              <a:gd name="connsiteX6" fmla="*/ 2490470 w 2495550"/>
              <a:gd name="connsiteY6" fmla="*/ 1035050 h 2498090"/>
              <a:gd name="connsiteX7" fmla="*/ 2495550 w 2495550"/>
              <a:gd name="connsiteY7" fmla="*/ 1427480 h 2498090"/>
              <a:gd name="connsiteX8" fmla="*/ 1446530 w 2495550"/>
              <a:gd name="connsiteY8" fmla="*/ 2498090 h 2498090"/>
              <a:gd name="connsiteX9" fmla="*/ 0 w 2495550"/>
              <a:gd name="connsiteY9" fmla="*/ 1064260 h 2498090"/>
              <a:gd name="connsiteX10" fmla="*/ 1075690 w 2495550"/>
              <a:gd name="connsiteY10" fmla="*/ 0 h 24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5550" h="2498090">
                <a:moveTo>
                  <a:pt x="1075690" y="0"/>
                </a:moveTo>
                <a:lnTo>
                  <a:pt x="1471930" y="11430"/>
                </a:lnTo>
                <a:lnTo>
                  <a:pt x="1490543" y="30136"/>
                </a:lnTo>
                <a:lnTo>
                  <a:pt x="1492506" y="69007"/>
                </a:lnTo>
                <a:cubicBezTo>
                  <a:pt x="1543386" y="570014"/>
                  <a:pt x="1941688" y="968315"/>
                  <a:pt x="2442694" y="1019195"/>
                </a:cubicBezTo>
                <a:lnTo>
                  <a:pt x="2476387" y="1020897"/>
                </a:lnTo>
                <a:lnTo>
                  <a:pt x="2490470" y="1035050"/>
                </a:lnTo>
                <a:cubicBezTo>
                  <a:pt x="2492163" y="1165860"/>
                  <a:pt x="2493857" y="1296670"/>
                  <a:pt x="2495550" y="1427480"/>
                </a:cubicBezTo>
                <a:lnTo>
                  <a:pt x="1446530" y="2498090"/>
                </a:lnTo>
                <a:lnTo>
                  <a:pt x="0" y="1064260"/>
                </a:lnTo>
                <a:lnTo>
                  <a:pt x="1075690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098388" y="3777086"/>
            <a:ext cx="1888469" cy="1886549"/>
          </a:xfrm>
          <a:custGeom>
            <a:avLst/>
            <a:gdLst>
              <a:gd name="connsiteX0" fmla="*/ 1427480 w 2498090"/>
              <a:gd name="connsiteY0" fmla="*/ 0 h 2495550"/>
              <a:gd name="connsiteX1" fmla="*/ 2498090 w 2498090"/>
              <a:gd name="connsiteY1" fmla="*/ 1049020 h 2495550"/>
              <a:gd name="connsiteX2" fmla="*/ 1064260 w 2498090"/>
              <a:gd name="connsiteY2" fmla="*/ 2495550 h 2495550"/>
              <a:gd name="connsiteX3" fmla="*/ 0 w 2498090"/>
              <a:gd name="connsiteY3" fmla="*/ 1419860 h 2495550"/>
              <a:gd name="connsiteX4" fmla="*/ 11430 w 2498090"/>
              <a:gd name="connsiteY4" fmla="*/ 1023620 h 2495550"/>
              <a:gd name="connsiteX5" fmla="*/ 16023 w 2498090"/>
              <a:gd name="connsiteY5" fmla="*/ 1019051 h 2495550"/>
              <a:gd name="connsiteX6" fmla="*/ 63461 w 2498090"/>
              <a:gd name="connsiteY6" fmla="*/ 1016655 h 2495550"/>
              <a:gd name="connsiteX7" fmla="*/ 1013649 w 2498090"/>
              <a:gd name="connsiteY7" fmla="*/ 66467 h 2495550"/>
              <a:gd name="connsiteX8" fmla="*/ 1015781 w 2498090"/>
              <a:gd name="connsiteY8" fmla="*/ 24254 h 2495550"/>
              <a:gd name="connsiteX9" fmla="*/ 1035050 w 2498090"/>
              <a:gd name="connsiteY9" fmla="*/ 5080 h 2495550"/>
              <a:gd name="connsiteX10" fmla="*/ 1427480 w 2498090"/>
              <a:gd name="connsiteY10" fmla="*/ 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8090" h="2495550">
                <a:moveTo>
                  <a:pt x="1427480" y="0"/>
                </a:moveTo>
                <a:lnTo>
                  <a:pt x="2498090" y="1049020"/>
                </a:lnTo>
                <a:lnTo>
                  <a:pt x="1064260" y="2495550"/>
                </a:lnTo>
                <a:lnTo>
                  <a:pt x="0" y="1419860"/>
                </a:lnTo>
                <a:lnTo>
                  <a:pt x="11430" y="1023620"/>
                </a:lnTo>
                <a:lnTo>
                  <a:pt x="16023" y="1019051"/>
                </a:lnTo>
                <a:lnTo>
                  <a:pt x="63461" y="1016655"/>
                </a:lnTo>
                <a:cubicBezTo>
                  <a:pt x="564468" y="965775"/>
                  <a:pt x="962769" y="567474"/>
                  <a:pt x="1013649" y="66467"/>
                </a:cubicBezTo>
                <a:lnTo>
                  <a:pt x="1015781" y="24254"/>
                </a:lnTo>
                <a:lnTo>
                  <a:pt x="1035050" y="5080"/>
                </a:lnTo>
                <a:cubicBezTo>
                  <a:pt x="1165860" y="3387"/>
                  <a:pt x="1296670" y="1693"/>
                  <a:pt x="1427480" y="0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694400" y="3329543"/>
            <a:ext cx="1081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核心关键</a:t>
            </a:r>
          </a:p>
        </p:txBody>
      </p:sp>
      <p:pic>
        <p:nvPicPr>
          <p:cNvPr id="10" name="出自【趣你的PPT】(微信:qunideppt)：最优质的PPT资源库"/>
          <p:cNvPicPr>
            <a:picLocks noChangeArrowheads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7700" y="2362740"/>
            <a:ext cx="487318" cy="41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388" y="4247804"/>
            <a:ext cx="374293" cy="369166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04" y="2353984"/>
            <a:ext cx="353783" cy="410184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878" y="4258994"/>
            <a:ext cx="522985" cy="420438"/>
          </a:xfrm>
          <a:prstGeom prst="rect">
            <a:avLst/>
          </a:prstGeom>
        </p:spPr>
      </p:pic>
      <p:cxnSp>
        <p:nvCxnSpPr>
          <p:cNvPr id="14" name="出自【趣你的PPT】(微信:qunideppt)：最优质的PPT资源库"/>
          <p:cNvCxnSpPr/>
          <p:nvPr/>
        </p:nvCxnSpPr>
        <p:spPr>
          <a:xfrm>
            <a:off x="4636829" y="2858931"/>
            <a:ext cx="8079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出自【趣你的PPT】(微信:qunideppt)：最优质的PPT资源库"/>
          <p:cNvSpPr txBox="1"/>
          <p:nvPr/>
        </p:nvSpPr>
        <p:spPr>
          <a:xfrm>
            <a:off x="4740570" y="2877952"/>
            <a:ext cx="7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>
          <a:xfrm>
            <a:off x="6677612" y="2879274"/>
            <a:ext cx="8079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 txBox="1"/>
          <p:nvPr/>
        </p:nvSpPr>
        <p:spPr>
          <a:xfrm>
            <a:off x="6781353" y="2898295"/>
            <a:ext cx="7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>
            <a:off x="4636829" y="4770597"/>
            <a:ext cx="8079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 txBox="1"/>
          <p:nvPr/>
        </p:nvSpPr>
        <p:spPr>
          <a:xfrm>
            <a:off x="4740570" y="4789618"/>
            <a:ext cx="7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6687137" y="4790939"/>
            <a:ext cx="8079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 txBox="1"/>
          <p:nvPr/>
        </p:nvSpPr>
        <p:spPr>
          <a:xfrm>
            <a:off x="6790878" y="4809960"/>
            <a:ext cx="7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 flipH="1">
            <a:off x="904913" y="3716837"/>
            <a:ext cx="31135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出自【趣你的PPT】(微信:qunideppt)：最优质的PPT资源库"/>
          <p:cNvCxnSpPr/>
          <p:nvPr/>
        </p:nvCxnSpPr>
        <p:spPr>
          <a:xfrm flipH="1">
            <a:off x="7966479" y="3711871"/>
            <a:ext cx="31135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1015156" y="3786215"/>
            <a:ext cx="2986387" cy="82226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1014704" y="2687245"/>
            <a:ext cx="2986387" cy="825338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8161489" y="3788509"/>
            <a:ext cx="2986387" cy="82226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8161490" y="2687245"/>
            <a:ext cx="2986387" cy="825338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299708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</a:p>
        </p:txBody>
      </p:sp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t="9622" b="24863"/>
          <a:stretch/>
        </p:blipFill>
        <p:spPr>
          <a:xfrm>
            <a:off x="0" y="-1"/>
            <a:ext cx="12192000" cy="4450081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/>
          <p:nvPr/>
        </p:nvSpPr>
        <p:spPr>
          <a:xfrm>
            <a:off x="-16915" y="-10633"/>
            <a:ext cx="12192000" cy="44500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出自【趣你的PPT】(微信:qunideppt)：最优质的PPT资源库" descr="iPhone6_mockup_front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37" y="858084"/>
            <a:ext cx="3741273" cy="5852038"/>
          </a:xfrm>
          <a:prstGeom prst="rect">
            <a:avLst/>
          </a:prstGeom>
        </p:spPr>
      </p:pic>
      <p:sp>
        <p:nvSpPr>
          <p:cNvPr id="10" name="出自【趣你的PPT】(微信:qunideppt)：最优质的PPT资源库"/>
          <p:cNvSpPr/>
          <p:nvPr/>
        </p:nvSpPr>
        <p:spPr>
          <a:xfrm>
            <a:off x="3669740" y="1981388"/>
            <a:ext cx="761364" cy="761265"/>
          </a:xfrm>
          <a:prstGeom prst="ellipse">
            <a:avLst/>
          </a:prstGeom>
          <a:solidFill>
            <a:srgbClr val="32768B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683312" y="3543285"/>
            <a:ext cx="761364" cy="761265"/>
          </a:xfrm>
          <a:prstGeom prst="ellipse">
            <a:avLst/>
          </a:prstGeom>
          <a:solidFill>
            <a:srgbClr val="32768B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7784882" y="1989345"/>
            <a:ext cx="761364" cy="761265"/>
          </a:xfrm>
          <a:prstGeom prst="ellipse">
            <a:avLst/>
          </a:prstGeom>
          <a:solidFill>
            <a:srgbClr val="32768B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7784882" y="3505190"/>
            <a:ext cx="761364" cy="761265"/>
          </a:xfrm>
          <a:prstGeom prst="ellipse">
            <a:avLst/>
          </a:prstGeom>
          <a:solidFill>
            <a:srgbClr val="32768B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52490" y="2202509"/>
            <a:ext cx="398339" cy="322465"/>
          </a:xfrm>
          <a:custGeom>
            <a:avLst/>
            <a:gdLst/>
            <a:ahLst/>
            <a:cxnLst>
              <a:cxn ang="0">
                <a:pos x="68" y="49"/>
              </a:cxn>
              <a:cxn ang="0">
                <a:pos x="63" y="55"/>
              </a:cxn>
              <a:cxn ang="0">
                <a:pos x="5" y="55"/>
              </a:cxn>
              <a:cxn ang="0">
                <a:pos x="0" y="49"/>
              </a:cxn>
              <a:cxn ang="0">
                <a:pos x="0" y="6"/>
              </a:cxn>
              <a:cxn ang="0">
                <a:pos x="5" y="0"/>
              </a:cxn>
              <a:cxn ang="0">
                <a:pos x="63" y="0"/>
              </a:cxn>
              <a:cxn ang="0">
                <a:pos x="68" y="6"/>
              </a:cxn>
              <a:cxn ang="0">
                <a:pos x="68" y="49"/>
              </a:cxn>
              <a:cxn ang="0">
                <a:pos x="5" y="5"/>
              </a:cxn>
              <a:cxn ang="0">
                <a:pos x="4" y="6"/>
              </a:cxn>
              <a:cxn ang="0">
                <a:pos x="4" y="49"/>
              </a:cxn>
              <a:cxn ang="0">
                <a:pos x="5" y="51"/>
              </a:cxn>
              <a:cxn ang="0">
                <a:pos x="63" y="51"/>
              </a:cxn>
              <a:cxn ang="0">
                <a:pos x="64" y="49"/>
              </a:cxn>
              <a:cxn ang="0">
                <a:pos x="64" y="6"/>
              </a:cxn>
              <a:cxn ang="0">
                <a:pos x="63" y="5"/>
              </a:cxn>
              <a:cxn ang="0">
                <a:pos x="5" y="5"/>
              </a:cxn>
              <a:cxn ang="0">
                <a:pos x="16" y="23"/>
              </a:cxn>
              <a:cxn ang="0">
                <a:pos x="9" y="16"/>
              </a:cxn>
              <a:cxn ang="0">
                <a:pos x="16" y="9"/>
              </a:cxn>
              <a:cxn ang="0">
                <a:pos x="23" y="16"/>
              </a:cxn>
              <a:cxn ang="0">
                <a:pos x="16" y="23"/>
              </a:cxn>
              <a:cxn ang="0">
                <a:pos x="59" y="46"/>
              </a:cxn>
              <a:cxn ang="0">
                <a:pos x="9" y="46"/>
              </a:cxn>
              <a:cxn ang="0">
                <a:pos x="9" y="39"/>
              </a:cxn>
              <a:cxn ang="0">
                <a:pos x="20" y="28"/>
              </a:cxn>
              <a:cxn ang="0">
                <a:pos x="26" y="33"/>
              </a:cxn>
              <a:cxn ang="0">
                <a:pos x="44" y="15"/>
              </a:cxn>
              <a:cxn ang="0">
                <a:pos x="59" y="30"/>
              </a:cxn>
              <a:cxn ang="0">
                <a:pos x="59" y="46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66600" y="3713057"/>
            <a:ext cx="402411" cy="402411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72079" y="2174839"/>
            <a:ext cx="408708" cy="354387"/>
          </a:xfrm>
          <a:custGeom>
            <a:avLst/>
            <a:gdLst/>
            <a:ahLst/>
            <a:cxnLst>
              <a:cxn ang="0">
                <a:pos x="73" y="19"/>
              </a:cxn>
              <a:cxn ang="0">
                <a:pos x="73" y="53"/>
              </a:cxn>
              <a:cxn ang="0">
                <a:pos x="64" y="63"/>
              </a:cxn>
              <a:cxn ang="0">
                <a:pos x="10" y="63"/>
              </a:cxn>
              <a:cxn ang="0">
                <a:pos x="0" y="53"/>
              </a:cxn>
              <a:cxn ang="0">
                <a:pos x="0" y="19"/>
              </a:cxn>
              <a:cxn ang="0">
                <a:pos x="10" y="9"/>
              </a:cxn>
              <a:cxn ang="0">
                <a:pos x="19" y="9"/>
              </a:cxn>
              <a:cxn ang="0">
                <a:pos x="21" y="4"/>
              </a:cxn>
              <a:cxn ang="0">
                <a:pos x="27" y="0"/>
              </a:cxn>
              <a:cxn ang="0">
                <a:pos x="47" y="0"/>
              </a:cxn>
              <a:cxn ang="0">
                <a:pos x="53" y="4"/>
              </a:cxn>
              <a:cxn ang="0">
                <a:pos x="55" y="9"/>
              </a:cxn>
              <a:cxn ang="0">
                <a:pos x="64" y="9"/>
              </a:cxn>
              <a:cxn ang="0">
                <a:pos x="73" y="19"/>
              </a:cxn>
              <a:cxn ang="0">
                <a:pos x="54" y="36"/>
              </a:cxn>
              <a:cxn ang="0">
                <a:pos x="37" y="19"/>
              </a:cxn>
              <a:cxn ang="0">
                <a:pos x="20" y="36"/>
              </a:cxn>
              <a:cxn ang="0">
                <a:pos x="37" y="53"/>
              </a:cxn>
              <a:cxn ang="0">
                <a:pos x="54" y="36"/>
              </a:cxn>
              <a:cxn ang="0">
                <a:pos x="48" y="36"/>
              </a:cxn>
              <a:cxn ang="0">
                <a:pos x="37" y="47"/>
              </a:cxn>
              <a:cxn ang="0">
                <a:pos x="26" y="36"/>
              </a:cxn>
              <a:cxn ang="0">
                <a:pos x="37" y="25"/>
              </a:cxn>
              <a:cxn ang="0">
                <a:pos x="48" y="36"/>
              </a:cxn>
            </a:cxnLst>
            <a:rect l="0" t="0" r="r" b="b"/>
            <a:pathLst>
              <a:path w="73" h="63">
                <a:moveTo>
                  <a:pt x="73" y="19"/>
                </a:moveTo>
                <a:cubicBezTo>
                  <a:pt x="73" y="53"/>
                  <a:pt x="73" y="53"/>
                  <a:pt x="73" y="53"/>
                </a:cubicBezTo>
                <a:cubicBezTo>
                  <a:pt x="73" y="58"/>
                  <a:pt x="69" y="63"/>
                  <a:pt x="64" y="63"/>
                </a:cubicBezTo>
                <a:cubicBezTo>
                  <a:pt x="10" y="63"/>
                  <a:pt x="10" y="63"/>
                  <a:pt x="10" y="63"/>
                </a:cubicBezTo>
                <a:cubicBezTo>
                  <a:pt x="5" y="63"/>
                  <a:pt x="0" y="58"/>
                  <a:pt x="0" y="5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4"/>
                  <a:pt x="5" y="9"/>
                  <a:pt x="1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4"/>
                  <a:pt x="21" y="4"/>
                  <a:pt x="21" y="4"/>
                </a:cubicBezTo>
                <a:cubicBezTo>
                  <a:pt x="22" y="2"/>
                  <a:pt x="25" y="0"/>
                  <a:pt x="2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2" y="2"/>
                  <a:pt x="53" y="4"/>
                </a:cubicBezTo>
                <a:cubicBezTo>
                  <a:pt x="55" y="9"/>
                  <a:pt x="55" y="9"/>
                  <a:pt x="55" y="9"/>
                </a:cubicBezTo>
                <a:cubicBezTo>
                  <a:pt x="64" y="9"/>
                  <a:pt x="64" y="9"/>
                  <a:pt x="64" y="9"/>
                </a:cubicBezTo>
                <a:cubicBezTo>
                  <a:pt x="69" y="9"/>
                  <a:pt x="73" y="14"/>
                  <a:pt x="73" y="19"/>
                </a:cubicBezTo>
                <a:close/>
                <a:moveTo>
                  <a:pt x="54" y="36"/>
                </a:moveTo>
                <a:cubicBezTo>
                  <a:pt x="54" y="27"/>
                  <a:pt x="46" y="19"/>
                  <a:pt x="37" y="19"/>
                </a:cubicBezTo>
                <a:cubicBezTo>
                  <a:pt x="28" y="19"/>
                  <a:pt x="20" y="27"/>
                  <a:pt x="20" y="36"/>
                </a:cubicBezTo>
                <a:cubicBezTo>
                  <a:pt x="20" y="46"/>
                  <a:pt x="28" y="53"/>
                  <a:pt x="37" y="53"/>
                </a:cubicBezTo>
                <a:cubicBezTo>
                  <a:pt x="46" y="53"/>
                  <a:pt x="54" y="46"/>
                  <a:pt x="54" y="36"/>
                </a:cubicBezTo>
                <a:close/>
                <a:moveTo>
                  <a:pt x="48" y="36"/>
                </a:moveTo>
                <a:cubicBezTo>
                  <a:pt x="48" y="42"/>
                  <a:pt x="43" y="47"/>
                  <a:pt x="37" y="47"/>
                </a:cubicBezTo>
                <a:cubicBezTo>
                  <a:pt x="31" y="47"/>
                  <a:pt x="26" y="42"/>
                  <a:pt x="26" y="36"/>
                </a:cubicBezTo>
                <a:cubicBezTo>
                  <a:pt x="26" y="30"/>
                  <a:pt x="31" y="25"/>
                  <a:pt x="37" y="25"/>
                </a:cubicBezTo>
                <a:cubicBezTo>
                  <a:pt x="43" y="25"/>
                  <a:pt x="48" y="30"/>
                  <a:pt x="48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86188" y="3740838"/>
            <a:ext cx="350006" cy="252385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346086" y="3405602"/>
            <a:ext cx="3161561" cy="1089280"/>
            <a:chOff x="1385794" y="4403345"/>
            <a:chExt cx="3161561" cy="1089280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1385794" y="4753961"/>
              <a:ext cx="31184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3068168" y="4403345"/>
              <a:ext cx="1479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单击添加标题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346086" y="1876774"/>
            <a:ext cx="3161561" cy="1089280"/>
            <a:chOff x="1385794" y="4403345"/>
            <a:chExt cx="3161561" cy="1089280"/>
          </a:xfrm>
        </p:grpSpPr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1385794" y="4753961"/>
              <a:ext cx="31184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3068168" y="4403345"/>
              <a:ext cx="1479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单击添加标题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8809140" y="3402284"/>
            <a:ext cx="3118467" cy="1079615"/>
            <a:chOff x="1385794" y="4413010"/>
            <a:chExt cx="3118467" cy="1079615"/>
          </a:xfrm>
        </p:grpSpPr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385794" y="4753961"/>
              <a:ext cx="31184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1385794" y="4413010"/>
              <a:ext cx="1479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单击添加标题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8809140" y="1863955"/>
            <a:ext cx="3118467" cy="1089116"/>
            <a:chOff x="1385794" y="4403509"/>
            <a:chExt cx="3118467" cy="1089116"/>
          </a:xfrm>
        </p:grpSpPr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1385794" y="4753961"/>
              <a:ext cx="31184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1385794" y="4403509"/>
              <a:ext cx="1479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单击添加标题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4927600" y="1757680"/>
            <a:ext cx="2302971" cy="4075961"/>
            <a:chOff x="4927601" y="1757680"/>
            <a:chExt cx="2275840" cy="4027943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4927601" y="1757680"/>
              <a:ext cx="2275840" cy="4003040"/>
            </a:xfrm>
            <a:prstGeom prst="rtTriangle">
              <a:avLst/>
            </a:pr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 rot="10800000">
              <a:off x="4927601" y="1782583"/>
              <a:ext cx="2275840" cy="4003040"/>
            </a:xfrm>
            <a:prstGeom prst="rtTriangle">
              <a:avLst/>
            </a:pr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5869052" y="3571561"/>
            <a:ext cx="513603" cy="573407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09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>
            <a:off x="1510476" y="4417119"/>
            <a:ext cx="740228" cy="740228"/>
          </a:xfrm>
          <a:prstGeom prst="flowChartConnector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 flipV="1">
            <a:off x="2250704" y="3339434"/>
            <a:ext cx="909598" cy="1034142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>
            <a:off x="4848939" y="4417119"/>
            <a:ext cx="740228" cy="740228"/>
          </a:xfrm>
          <a:prstGeom prst="flowChartConnector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 flipV="1">
            <a:off x="5589167" y="3339434"/>
            <a:ext cx="909598" cy="1034142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出自【趣你的PPT】(微信:qunideppt)：最优质的PPT资源库"/>
          <p:cNvSpPr/>
          <p:nvPr/>
        </p:nvSpPr>
        <p:spPr>
          <a:xfrm>
            <a:off x="8187403" y="4417119"/>
            <a:ext cx="740228" cy="740228"/>
          </a:xfrm>
          <a:prstGeom prst="flowChartConnector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 flipV="1">
            <a:off x="8927631" y="3339434"/>
            <a:ext cx="909598" cy="1034142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 rot="5400000">
            <a:off x="3244295" y="2665693"/>
            <a:ext cx="740228" cy="740228"/>
          </a:xfrm>
          <a:prstGeom prst="flowChartConnector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2" name="出自【趣你的PPT】(微信:qunideppt)：最优质的PPT资源库"/>
          <p:cNvCxnSpPr/>
          <p:nvPr/>
        </p:nvCxnSpPr>
        <p:spPr>
          <a:xfrm rot="5400000" flipV="1">
            <a:off x="4090338" y="3343649"/>
            <a:ext cx="909598" cy="1034142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/>
          <p:nvPr/>
        </p:nvSpPr>
        <p:spPr>
          <a:xfrm rot="5400000">
            <a:off x="6582758" y="2665694"/>
            <a:ext cx="740228" cy="740228"/>
          </a:xfrm>
          <a:prstGeom prst="flowChartConnector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 rot="5400000" flipV="1">
            <a:off x="7428801" y="3343649"/>
            <a:ext cx="909598" cy="1034142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出自【趣你的PPT】(微信:qunideppt)：最优质的PPT资源库"/>
          <p:cNvSpPr/>
          <p:nvPr/>
        </p:nvSpPr>
        <p:spPr>
          <a:xfrm rot="5400000">
            <a:off x="9921223" y="2665694"/>
            <a:ext cx="740228" cy="740228"/>
          </a:xfrm>
          <a:prstGeom prst="flowChartConnector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8426548" y="4658754"/>
            <a:ext cx="261938" cy="261938"/>
          </a:xfrm>
          <a:custGeom>
            <a:avLst/>
            <a:gdLst>
              <a:gd name="T0" fmla="*/ 268 w 290"/>
              <a:gd name="T1" fmla="*/ 181 h 290"/>
              <a:gd name="T2" fmla="*/ 217 w 290"/>
              <a:gd name="T3" fmla="*/ 186 h 290"/>
              <a:gd name="T4" fmla="*/ 159 w 290"/>
              <a:gd name="T5" fmla="*/ 127 h 290"/>
              <a:gd name="T6" fmla="*/ 287 w 290"/>
              <a:gd name="T7" fmla="*/ 50 h 290"/>
              <a:gd name="T8" fmla="*/ 265 w 290"/>
              <a:gd name="T9" fmla="*/ 28 h 290"/>
              <a:gd name="T10" fmla="*/ 101 w 290"/>
              <a:gd name="T11" fmla="*/ 70 h 290"/>
              <a:gd name="T12" fmla="*/ 41 w 290"/>
              <a:gd name="T13" fmla="*/ 9 h 290"/>
              <a:gd name="T14" fmla="*/ 9 w 290"/>
              <a:gd name="T15" fmla="*/ 9 h 290"/>
              <a:gd name="T16" fmla="*/ 9 w 290"/>
              <a:gd name="T17" fmla="*/ 41 h 290"/>
              <a:gd name="T18" fmla="*/ 70 w 290"/>
              <a:gd name="T19" fmla="*/ 101 h 290"/>
              <a:gd name="T20" fmla="*/ 28 w 290"/>
              <a:gd name="T21" fmla="*/ 265 h 290"/>
              <a:gd name="T22" fmla="*/ 50 w 290"/>
              <a:gd name="T23" fmla="*/ 287 h 290"/>
              <a:gd name="T24" fmla="*/ 127 w 290"/>
              <a:gd name="T25" fmla="*/ 159 h 290"/>
              <a:gd name="T26" fmla="*/ 185 w 290"/>
              <a:gd name="T27" fmla="*/ 217 h 290"/>
              <a:gd name="T28" fmla="*/ 181 w 290"/>
              <a:gd name="T29" fmla="*/ 269 h 290"/>
              <a:gd name="T30" fmla="*/ 203 w 290"/>
              <a:gd name="T31" fmla="*/ 290 h 290"/>
              <a:gd name="T32" fmla="*/ 234 w 290"/>
              <a:gd name="T33" fmla="*/ 234 h 290"/>
              <a:gd name="T34" fmla="*/ 290 w 290"/>
              <a:gd name="T35" fmla="*/ 203 h 290"/>
              <a:gd name="T36" fmla="*/ 268 w 290"/>
              <a:gd name="T37" fmla="*/ 18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1762734" y="4657850"/>
            <a:ext cx="207963" cy="258763"/>
          </a:xfrm>
          <a:custGeom>
            <a:avLst/>
            <a:gdLst>
              <a:gd name="T0" fmla="*/ 231 w 231"/>
              <a:gd name="T1" fmla="*/ 0 h 288"/>
              <a:gd name="T2" fmla="*/ 0 w 231"/>
              <a:gd name="T3" fmla="*/ 0 h 288"/>
              <a:gd name="T4" fmla="*/ 99 w 231"/>
              <a:gd name="T5" fmla="*/ 114 h 288"/>
              <a:gd name="T6" fmla="*/ 99 w 231"/>
              <a:gd name="T7" fmla="*/ 243 h 288"/>
              <a:gd name="T8" fmla="*/ 46 w 231"/>
              <a:gd name="T9" fmla="*/ 288 h 288"/>
              <a:gd name="T10" fmla="*/ 185 w 231"/>
              <a:gd name="T11" fmla="*/ 288 h 288"/>
              <a:gd name="T12" fmla="*/ 132 w 231"/>
              <a:gd name="T13" fmla="*/ 243 h 288"/>
              <a:gd name="T14" fmla="*/ 132 w 231"/>
              <a:gd name="T15" fmla="*/ 114 h 288"/>
              <a:gd name="T16" fmla="*/ 231 w 231"/>
              <a:gd name="T1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1" h="288">
                <a:moveTo>
                  <a:pt x="2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8"/>
                  <a:pt x="43" y="106"/>
                  <a:pt x="99" y="114"/>
                </a:cubicBezTo>
                <a:cubicBezTo>
                  <a:pt x="99" y="243"/>
                  <a:pt x="99" y="243"/>
                  <a:pt x="99" y="243"/>
                </a:cubicBezTo>
                <a:cubicBezTo>
                  <a:pt x="68" y="248"/>
                  <a:pt x="46" y="266"/>
                  <a:pt x="46" y="288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5" y="266"/>
                  <a:pt x="162" y="248"/>
                  <a:pt x="132" y="243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88" y="106"/>
                  <a:pt x="231" y="58"/>
                  <a:pt x="2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60368" y="2815801"/>
            <a:ext cx="261938" cy="361950"/>
          </a:xfrm>
          <a:custGeom>
            <a:avLst/>
            <a:gdLst>
              <a:gd name="T0" fmla="*/ 37 w 73"/>
              <a:gd name="T1" fmla="*/ 0 h 100"/>
              <a:gd name="T2" fmla="*/ 63 w 73"/>
              <a:gd name="T3" fmla="*/ 9 h 100"/>
              <a:gd name="T4" fmla="*/ 73 w 73"/>
              <a:gd name="T5" fmla="*/ 33 h 100"/>
              <a:gd name="T6" fmla="*/ 73 w 73"/>
              <a:gd name="T7" fmla="*/ 40 h 100"/>
              <a:gd name="T8" fmla="*/ 70 w 73"/>
              <a:gd name="T9" fmla="*/ 47 h 100"/>
              <a:gd name="T10" fmla="*/ 50 w 73"/>
              <a:gd name="T11" fmla="*/ 74 h 100"/>
              <a:gd name="T12" fmla="*/ 48 w 73"/>
              <a:gd name="T13" fmla="*/ 76 h 100"/>
              <a:gd name="T14" fmla="*/ 48 w 73"/>
              <a:gd name="T15" fmla="*/ 80 h 100"/>
              <a:gd name="T16" fmla="*/ 46 w 73"/>
              <a:gd name="T17" fmla="*/ 80 h 100"/>
              <a:gd name="T18" fmla="*/ 44 w 73"/>
              <a:gd name="T19" fmla="*/ 80 h 100"/>
              <a:gd name="T20" fmla="*/ 38 w 73"/>
              <a:gd name="T21" fmla="*/ 80 h 100"/>
              <a:gd name="T22" fmla="*/ 36 w 73"/>
              <a:gd name="T23" fmla="*/ 80 h 100"/>
              <a:gd name="T24" fmla="*/ 31 w 73"/>
              <a:gd name="T25" fmla="*/ 80 h 100"/>
              <a:gd name="T26" fmla="*/ 29 w 73"/>
              <a:gd name="T27" fmla="*/ 80 h 100"/>
              <a:gd name="T28" fmla="*/ 27 w 73"/>
              <a:gd name="T29" fmla="*/ 80 h 100"/>
              <a:gd name="T30" fmla="*/ 27 w 73"/>
              <a:gd name="T31" fmla="*/ 80 h 100"/>
              <a:gd name="T32" fmla="*/ 27 w 73"/>
              <a:gd name="T33" fmla="*/ 76 h 100"/>
              <a:gd name="T34" fmla="*/ 21 w 73"/>
              <a:gd name="T35" fmla="*/ 70 h 100"/>
              <a:gd name="T36" fmla="*/ 0 w 73"/>
              <a:gd name="T37" fmla="*/ 33 h 100"/>
              <a:gd name="T38" fmla="*/ 11 w 73"/>
              <a:gd name="T39" fmla="*/ 9 h 100"/>
              <a:gd name="T40" fmla="*/ 37 w 73"/>
              <a:gd name="T41" fmla="*/ 0 h 100"/>
              <a:gd name="T42" fmla="*/ 45 w 73"/>
              <a:gd name="T43" fmla="*/ 86 h 100"/>
              <a:gd name="T44" fmla="*/ 43 w 73"/>
              <a:gd name="T45" fmla="*/ 100 h 100"/>
              <a:gd name="T46" fmla="*/ 31 w 73"/>
              <a:gd name="T47" fmla="*/ 100 h 100"/>
              <a:gd name="T48" fmla="*/ 30 w 73"/>
              <a:gd name="T49" fmla="*/ 86 h 100"/>
              <a:gd name="T50" fmla="*/ 45 w 73"/>
              <a:gd name="T51" fmla="*/ 86 h 100"/>
              <a:gd name="T52" fmla="*/ 37 w 73"/>
              <a:gd name="T53" fmla="*/ 74 h 100"/>
              <a:gd name="T54" fmla="*/ 43 w 73"/>
              <a:gd name="T55" fmla="*/ 74 h 100"/>
              <a:gd name="T56" fmla="*/ 48 w 73"/>
              <a:gd name="T57" fmla="*/ 6 h 100"/>
              <a:gd name="T58" fmla="*/ 37 w 73"/>
              <a:gd name="T59" fmla="*/ 4 h 100"/>
              <a:gd name="T60" fmla="*/ 36 w 73"/>
              <a:gd name="T61" fmla="*/ 4 h 100"/>
              <a:gd name="T62" fmla="*/ 37 w 73"/>
              <a:gd name="T63" fmla="*/ 74 h 100"/>
              <a:gd name="T64" fmla="*/ 17 w 73"/>
              <a:gd name="T65" fmla="*/ 10 h 100"/>
              <a:gd name="T66" fmla="*/ 16 w 73"/>
              <a:gd name="T67" fmla="*/ 58 h 100"/>
              <a:gd name="T68" fmla="*/ 25 w 73"/>
              <a:gd name="T69" fmla="*/ 67 h 100"/>
              <a:gd name="T70" fmla="*/ 30 w 73"/>
              <a:gd name="T71" fmla="*/ 72 h 100"/>
              <a:gd name="T72" fmla="*/ 27 w 73"/>
              <a:gd name="T73" fmla="*/ 5 h 100"/>
              <a:gd name="T74" fmla="*/ 17 w 73"/>
              <a:gd name="T75" fmla="*/ 10 h 100"/>
              <a:gd name="T76" fmla="*/ 60 w 73"/>
              <a:gd name="T77" fmla="*/ 13 h 100"/>
              <a:gd name="T78" fmla="*/ 56 w 73"/>
              <a:gd name="T79" fmla="*/ 60 h 100"/>
              <a:gd name="T80" fmla="*/ 66 w 73"/>
              <a:gd name="T81" fmla="*/ 45 h 100"/>
              <a:gd name="T82" fmla="*/ 68 w 73"/>
              <a:gd name="T83" fmla="*/ 39 h 100"/>
              <a:gd name="T84" fmla="*/ 69 w 73"/>
              <a:gd name="T85" fmla="*/ 33 h 100"/>
              <a:gd name="T86" fmla="*/ 60 w 73"/>
              <a:gd name="T87" fmla="*/ 1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3" h="100">
                <a:moveTo>
                  <a:pt x="37" y="0"/>
                </a:moveTo>
                <a:cubicBezTo>
                  <a:pt x="47" y="0"/>
                  <a:pt x="56" y="3"/>
                  <a:pt x="63" y="9"/>
                </a:cubicBezTo>
                <a:cubicBezTo>
                  <a:pt x="69" y="15"/>
                  <a:pt x="73" y="24"/>
                  <a:pt x="73" y="33"/>
                </a:cubicBezTo>
                <a:cubicBezTo>
                  <a:pt x="73" y="36"/>
                  <a:pt x="73" y="38"/>
                  <a:pt x="73" y="40"/>
                </a:cubicBezTo>
                <a:cubicBezTo>
                  <a:pt x="72" y="43"/>
                  <a:pt x="71" y="45"/>
                  <a:pt x="70" y="47"/>
                </a:cubicBezTo>
                <a:cubicBezTo>
                  <a:pt x="68" y="53"/>
                  <a:pt x="56" y="67"/>
                  <a:pt x="50" y="74"/>
                </a:cubicBezTo>
                <a:cubicBezTo>
                  <a:pt x="49" y="75"/>
                  <a:pt x="48" y="75"/>
                  <a:pt x="48" y="76"/>
                </a:cubicBezTo>
                <a:cubicBezTo>
                  <a:pt x="48" y="80"/>
                  <a:pt x="48" y="80"/>
                  <a:pt x="48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4" y="80"/>
                  <a:pt x="44" y="80"/>
                  <a:pt x="44" y="80"/>
                </a:cubicBezTo>
                <a:cubicBezTo>
                  <a:pt x="38" y="80"/>
                  <a:pt x="38" y="80"/>
                  <a:pt x="38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5" y="74"/>
                  <a:pt x="23" y="72"/>
                  <a:pt x="21" y="70"/>
                </a:cubicBezTo>
                <a:cubicBezTo>
                  <a:pt x="11" y="60"/>
                  <a:pt x="0" y="48"/>
                  <a:pt x="0" y="33"/>
                </a:cubicBezTo>
                <a:cubicBezTo>
                  <a:pt x="0" y="24"/>
                  <a:pt x="4" y="15"/>
                  <a:pt x="11" y="9"/>
                </a:cubicBezTo>
                <a:cubicBezTo>
                  <a:pt x="18" y="3"/>
                  <a:pt x="27" y="0"/>
                  <a:pt x="37" y="0"/>
                </a:cubicBezTo>
                <a:close/>
                <a:moveTo>
                  <a:pt x="45" y="86"/>
                </a:moveTo>
                <a:cubicBezTo>
                  <a:pt x="43" y="100"/>
                  <a:pt x="43" y="100"/>
                  <a:pt x="43" y="100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0" y="86"/>
                  <a:pt x="30" y="86"/>
                  <a:pt x="30" y="86"/>
                </a:cubicBezTo>
                <a:cubicBezTo>
                  <a:pt x="45" y="86"/>
                  <a:pt x="45" y="86"/>
                  <a:pt x="45" y="86"/>
                </a:cubicBezTo>
                <a:close/>
                <a:moveTo>
                  <a:pt x="37" y="74"/>
                </a:moveTo>
                <a:cubicBezTo>
                  <a:pt x="43" y="74"/>
                  <a:pt x="43" y="74"/>
                  <a:pt x="43" y="74"/>
                </a:cubicBezTo>
                <a:cubicBezTo>
                  <a:pt x="49" y="49"/>
                  <a:pt x="54" y="27"/>
                  <a:pt x="48" y="6"/>
                </a:cubicBezTo>
                <a:cubicBezTo>
                  <a:pt x="44" y="5"/>
                  <a:pt x="41" y="4"/>
                  <a:pt x="37" y="4"/>
                </a:cubicBezTo>
                <a:cubicBezTo>
                  <a:pt x="37" y="4"/>
                  <a:pt x="36" y="4"/>
                  <a:pt x="36" y="4"/>
                </a:cubicBezTo>
                <a:cubicBezTo>
                  <a:pt x="34" y="27"/>
                  <a:pt x="36" y="51"/>
                  <a:pt x="37" y="74"/>
                </a:cubicBezTo>
                <a:close/>
                <a:moveTo>
                  <a:pt x="17" y="10"/>
                </a:moveTo>
                <a:cubicBezTo>
                  <a:pt x="5" y="25"/>
                  <a:pt x="6" y="41"/>
                  <a:pt x="16" y="58"/>
                </a:cubicBezTo>
                <a:cubicBezTo>
                  <a:pt x="19" y="61"/>
                  <a:pt x="22" y="64"/>
                  <a:pt x="25" y="67"/>
                </a:cubicBezTo>
                <a:cubicBezTo>
                  <a:pt x="26" y="69"/>
                  <a:pt x="28" y="70"/>
                  <a:pt x="30" y="72"/>
                </a:cubicBezTo>
                <a:cubicBezTo>
                  <a:pt x="24" y="52"/>
                  <a:pt x="13" y="25"/>
                  <a:pt x="27" y="5"/>
                </a:cubicBezTo>
                <a:cubicBezTo>
                  <a:pt x="23" y="6"/>
                  <a:pt x="20" y="8"/>
                  <a:pt x="17" y="10"/>
                </a:cubicBezTo>
                <a:close/>
                <a:moveTo>
                  <a:pt x="60" y="13"/>
                </a:moveTo>
                <a:cubicBezTo>
                  <a:pt x="66" y="27"/>
                  <a:pt x="63" y="45"/>
                  <a:pt x="56" y="60"/>
                </a:cubicBezTo>
                <a:cubicBezTo>
                  <a:pt x="60" y="54"/>
                  <a:pt x="65" y="49"/>
                  <a:pt x="66" y="45"/>
                </a:cubicBezTo>
                <a:cubicBezTo>
                  <a:pt x="67" y="43"/>
                  <a:pt x="67" y="41"/>
                  <a:pt x="68" y="39"/>
                </a:cubicBezTo>
                <a:cubicBezTo>
                  <a:pt x="68" y="37"/>
                  <a:pt x="69" y="35"/>
                  <a:pt x="69" y="33"/>
                </a:cubicBezTo>
                <a:cubicBezTo>
                  <a:pt x="69" y="25"/>
                  <a:pt x="65" y="18"/>
                  <a:pt x="60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81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31515" y="4648213"/>
            <a:ext cx="355600" cy="358775"/>
          </a:xfrm>
          <a:custGeom>
            <a:avLst/>
            <a:gdLst>
              <a:gd name="T0" fmla="*/ 43 w 98"/>
              <a:gd name="T1" fmla="*/ 76 h 99"/>
              <a:gd name="T2" fmla="*/ 40 w 98"/>
              <a:gd name="T3" fmla="*/ 70 h 99"/>
              <a:gd name="T4" fmla="*/ 37 w 98"/>
              <a:gd name="T5" fmla="*/ 74 h 99"/>
              <a:gd name="T6" fmla="*/ 35 w 98"/>
              <a:gd name="T7" fmla="*/ 76 h 99"/>
              <a:gd name="T8" fmla="*/ 32 w 98"/>
              <a:gd name="T9" fmla="*/ 75 h 99"/>
              <a:gd name="T10" fmla="*/ 2 w 98"/>
              <a:gd name="T11" fmla="*/ 45 h 99"/>
              <a:gd name="T12" fmla="*/ 7 w 98"/>
              <a:gd name="T13" fmla="*/ 10 h 99"/>
              <a:gd name="T14" fmla="*/ 40 w 98"/>
              <a:gd name="T15" fmla="*/ 26 h 99"/>
              <a:gd name="T16" fmla="*/ 71 w 98"/>
              <a:gd name="T17" fmla="*/ 0 h 99"/>
              <a:gd name="T18" fmla="*/ 48 w 98"/>
              <a:gd name="T19" fmla="*/ 79 h 99"/>
              <a:gd name="T20" fmla="*/ 35 w 98"/>
              <a:gd name="T21" fmla="*/ 99 h 99"/>
              <a:gd name="T22" fmla="*/ 29 w 98"/>
              <a:gd name="T23" fmla="*/ 95 h 99"/>
              <a:gd name="T24" fmla="*/ 43 w 98"/>
              <a:gd name="T25" fmla="*/ 76 h 99"/>
              <a:gd name="T26" fmla="*/ 47 w 98"/>
              <a:gd name="T27" fmla="*/ 57 h 99"/>
              <a:gd name="T28" fmla="*/ 50 w 98"/>
              <a:gd name="T29" fmla="*/ 63 h 99"/>
              <a:gd name="T30" fmla="*/ 65 w 98"/>
              <a:gd name="T31" fmla="*/ 18 h 99"/>
              <a:gd name="T32" fmla="*/ 47 w 98"/>
              <a:gd name="T33" fmla="*/ 32 h 99"/>
              <a:gd name="T34" fmla="*/ 46 w 98"/>
              <a:gd name="T35" fmla="*/ 34 h 99"/>
              <a:gd name="T36" fmla="*/ 47 w 98"/>
              <a:gd name="T37" fmla="*/ 57 h 99"/>
              <a:gd name="T38" fmla="*/ 28 w 98"/>
              <a:gd name="T39" fmla="*/ 63 h 99"/>
              <a:gd name="T40" fmla="*/ 16 w 98"/>
              <a:gd name="T41" fmla="*/ 24 h 99"/>
              <a:gd name="T42" fmla="*/ 16 w 98"/>
              <a:gd name="T43" fmla="*/ 24 h 99"/>
              <a:gd name="T44" fmla="*/ 33 w 98"/>
              <a:gd name="T45" fmla="*/ 61 h 99"/>
              <a:gd name="T46" fmla="*/ 13 w 98"/>
              <a:gd name="T47" fmla="*/ 21 h 99"/>
              <a:gd name="T48" fmla="*/ 10 w 98"/>
              <a:gd name="T49" fmla="*/ 44 h 99"/>
              <a:gd name="T50" fmla="*/ 28 w 98"/>
              <a:gd name="T51" fmla="*/ 63 h 99"/>
              <a:gd name="T52" fmla="*/ 55 w 98"/>
              <a:gd name="T53" fmla="*/ 64 h 99"/>
              <a:gd name="T54" fmla="*/ 68 w 98"/>
              <a:gd name="T55" fmla="*/ 18 h 99"/>
              <a:gd name="T56" fmla="*/ 55 w 98"/>
              <a:gd name="T57" fmla="*/ 6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8" h="99">
                <a:moveTo>
                  <a:pt x="43" y="76"/>
                </a:moveTo>
                <a:cubicBezTo>
                  <a:pt x="42" y="75"/>
                  <a:pt x="41" y="73"/>
                  <a:pt x="40" y="70"/>
                </a:cubicBezTo>
                <a:cubicBezTo>
                  <a:pt x="39" y="71"/>
                  <a:pt x="38" y="73"/>
                  <a:pt x="37" y="74"/>
                </a:cubicBezTo>
                <a:cubicBezTo>
                  <a:pt x="35" y="76"/>
                  <a:pt x="35" y="76"/>
                  <a:pt x="35" y="76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2"/>
                  <a:pt x="4" y="62"/>
                  <a:pt x="2" y="45"/>
                </a:cubicBezTo>
                <a:cubicBezTo>
                  <a:pt x="0" y="28"/>
                  <a:pt x="10" y="19"/>
                  <a:pt x="7" y="10"/>
                </a:cubicBezTo>
                <a:cubicBezTo>
                  <a:pt x="21" y="13"/>
                  <a:pt x="33" y="19"/>
                  <a:pt x="40" y="26"/>
                </a:cubicBezTo>
                <a:cubicBezTo>
                  <a:pt x="52" y="11"/>
                  <a:pt x="67" y="11"/>
                  <a:pt x="71" y="0"/>
                </a:cubicBezTo>
                <a:cubicBezTo>
                  <a:pt x="98" y="38"/>
                  <a:pt x="94" y="74"/>
                  <a:pt x="48" y="79"/>
                </a:cubicBezTo>
                <a:cubicBezTo>
                  <a:pt x="44" y="86"/>
                  <a:pt x="40" y="93"/>
                  <a:pt x="35" y="99"/>
                </a:cubicBezTo>
                <a:cubicBezTo>
                  <a:pt x="29" y="95"/>
                  <a:pt x="29" y="95"/>
                  <a:pt x="29" y="95"/>
                </a:cubicBezTo>
                <a:cubicBezTo>
                  <a:pt x="34" y="89"/>
                  <a:pt x="39" y="83"/>
                  <a:pt x="43" y="76"/>
                </a:cubicBezTo>
                <a:close/>
                <a:moveTo>
                  <a:pt x="47" y="57"/>
                </a:moveTo>
                <a:cubicBezTo>
                  <a:pt x="48" y="60"/>
                  <a:pt x="49" y="62"/>
                  <a:pt x="50" y="63"/>
                </a:cubicBezTo>
                <a:cubicBezTo>
                  <a:pt x="56" y="49"/>
                  <a:pt x="61" y="33"/>
                  <a:pt x="65" y="18"/>
                </a:cubicBezTo>
                <a:cubicBezTo>
                  <a:pt x="61" y="22"/>
                  <a:pt x="53" y="24"/>
                  <a:pt x="47" y="32"/>
                </a:cubicBezTo>
                <a:cubicBezTo>
                  <a:pt x="47" y="33"/>
                  <a:pt x="46" y="33"/>
                  <a:pt x="46" y="34"/>
                </a:cubicBezTo>
                <a:cubicBezTo>
                  <a:pt x="50" y="41"/>
                  <a:pt x="50" y="49"/>
                  <a:pt x="47" y="57"/>
                </a:cubicBezTo>
                <a:close/>
                <a:moveTo>
                  <a:pt x="28" y="63"/>
                </a:moveTo>
                <a:cubicBezTo>
                  <a:pt x="25" y="49"/>
                  <a:pt x="22" y="36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22" y="33"/>
                  <a:pt x="29" y="46"/>
                  <a:pt x="33" y="61"/>
                </a:cubicBezTo>
                <a:cubicBezTo>
                  <a:pt x="47" y="44"/>
                  <a:pt x="38" y="27"/>
                  <a:pt x="13" y="21"/>
                </a:cubicBezTo>
                <a:cubicBezTo>
                  <a:pt x="15" y="27"/>
                  <a:pt x="9" y="33"/>
                  <a:pt x="10" y="44"/>
                </a:cubicBezTo>
                <a:cubicBezTo>
                  <a:pt x="11" y="56"/>
                  <a:pt x="24" y="61"/>
                  <a:pt x="28" y="63"/>
                </a:cubicBezTo>
                <a:close/>
                <a:moveTo>
                  <a:pt x="55" y="64"/>
                </a:moveTo>
                <a:cubicBezTo>
                  <a:pt x="80" y="60"/>
                  <a:pt x="83" y="40"/>
                  <a:pt x="68" y="18"/>
                </a:cubicBezTo>
                <a:cubicBezTo>
                  <a:pt x="67" y="31"/>
                  <a:pt x="62" y="48"/>
                  <a:pt x="55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81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99567" y="2862616"/>
            <a:ext cx="244475" cy="384175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81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79040" y="2820563"/>
            <a:ext cx="347663" cy="357188"/>
          </a:xfrm>
          <a:custGeom>
            <a:avLst/>
            <a:gdLst>
              <a:gd name="T0" fmla="*/ 5 w 96"/>
              <a:gd name="T1" fmla="*/ 42 h 99"/>
              <a:gd name="T2" fmla="*/ 74 w 96"/>
              <a:gd name="T3" fmla="*/ 42 h 99"/>
              <a:gd name="T4" fmla="*/ 77 w 96"/>
              <a:gd name="T5" fmla="*/ 41 h 99"/>
              <a:gd name="T6" fmla="*/ 91 w 96"/>
              <a:gd name="T7" fmla="*/ 47 h 99"/>
              <a:gd name="T8" fmla="*/ 96 w 96"/>
              <a:gd name="T9" fmla="*/ 60 h 99"/>
              <a:gd name="T10" fmla="*/ 91 w 96"/>
              <a:gd name="T11" fmla="*/ 73 h 99"/>
              <a:gd name="T12" fmla="*/ 77 w 96"/>
              <a:gd name="T13" fmla="*/ 78 h 99"/>
              <a:gd name="T14" fmla="*/ 68 w 96"/>
              <a:gd name="T15" fmla="*/ 76 h 99"/>
              <a:gd name="T16" fmla="*/ 62 w 96"/>
              <a:gd name="T17" fmla="*/ 85 h 99"/>
              <a:gd name="T18" fmla="*/ 67 w 96"/>
              <a:gd name="T19" fmla="*/ 85 h 99"/>
              <a:gd name="T20" fmla="*/ 84 w 96"/>
              <a:gd name="T21" fmla="*/ 85 h 99"/>
              <a:gd name="T22" fmla="*/ 71 w 96"/>
              <a:gd name="T23" fmla="*/ 99 h 99"/>
              <a:gd name="T24" fmla="*/ 17 w 96"/>
              <a:gd name="T25" fmla="*/ 99 h 99"/>
              <a:gd name="T26" fmla="*/ 12 w 96"/>
              <a:gd name="T27" fmla="*/ 99 h 99"/>
              <a:gd name="T28" fmla="*/ 0 w 96"/>
              <a:gd name="T29" fmla="*/ 85 h 99"/>
              <a:gd name="T30" fmla="*/ 17 w 96"/>
              <a:gd name="T31" fmla="*/ 85 h 99"/>
              <a:gd name="T32" fmla="*/ 21 w 96"/>
              <a:gd name="T33" fmla="*/ 85 h 99"/>
              <a:gd name="T34" fmla="*/ 5 w 96"/>
              <a:gd name="T35" fmla="*/ 42 h 99"/>
              <a:gd name="T36" fmla="*/ 56 w 96"/>
              <a:gd name="T37" fmla="*/ 36 h 99"/>
              <a:gd name="T38" fmla="*/ 55 w 96"/>
              <a:gd name="T39" fmla="*/ 6 h 99"/>
              <a:gd name="T40" fmla="*/ 56 w 96"/>
              <a:gd name="T41" fmla="*/ 36 h 99"/>
              <a:gd name="T42" fmla="*/ 43 w 96"/>
              <a:gd name="T43" fmla="*/ 30 h 99"/>
              <a:gd name="T44" fmla="*/ 42 w 96"/>
              <a:gd name="T45" fmla="*/ 0 h 99"/>
              <a:gd name="T46" fmla="*/ 43 w 96"/>
              <a:gd name="T47" fmla="*/ 30 h 99"/>
              <a:gd name="T48" fmla="*/ 30 w 96"/>
              <a:gd name="T49" fmla="*/ 34 h 99"/>
              <a:gd name="T50" fmla="*/ 29 w 96"/>
              <a:gd name="T51" fmla="*/ 4 h 99"/>
              <a:gd name="T52" fmla="*/ 30 w 96"/>
              <a:gd name="T53" fmla="*/ 34 h 99"/>
              <a:gd name="T54" fmla="*/ 15 w 96"/>
              <a:gd name="T55" fmla="*/ 53 h 99"/>
              <a:gd name="T56" fmla="*/ 26 w 96"/>
              <a:gd name="T57" fmla="*/ 80 h 99"/>
              <a:gd name="T58" fmla="*/ 33 w 96"/>
              <a:gd name="T59" fmla="*/ 75 h 99"/>
              <a:gd name="T60" fmla="*/ 24 w 96"/>
              <a:gd name="T61" fmla="*/ 52 h 99"/>
              <a:gd name="T62" fmla="*/ 15 w 96"/>
              <a:gd name="T63" fmla="*/ 53 h 99"/>
              <a:gd name="T64" fmla="*/ 77 w 96"/>
              <a:gd name="T65" fmla="*/ 50 h 99"/>
              <a:gd name="T66" fmla="*/ 72 w 96"/>
              <a:gd name="T67" fmla="*/ 68 h 99"/>
              <a:gd name="T68" fmla="*/ 77 w 96"/>
              <a:gd name="T69" fmla="*/ 70 h 99"/>
              <a:gd name="T70" fmla="*/ 84 w 96"/>
              <a:gd name="T71" fmla="*/ 67 h 99"/>
              <a:gd name="T72" fmla="*/ 87 w 96"/>
              <a:gd name="T73" fmla="*/ 60 h 99"/>
              <a:gd name="T74" fmla="*/ 84 w 96"/>
              <a:gd name="T75" fmla="*/ 53 h 99"/>
              <a:gd name="T76" fmla="*/ 77 w 96"/>
              <a:gd name="T77" fmla="*/ 50 h 99"/>
              <a:gd name="T78" fmla="*/ 77 w 96"/>
              <a:gd name="T79" fmla="*/ 5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99">
                <a:moveTo>
                  <a:pt x="5" y="42"/>
                </a:moveTo>
                <a:cubicBezTo>
                  <a:pt x="28" y="42"/>
                  <a:pt x="51" y="42"/>
                  <a:pt x="74" y="42"/>
                </a:cubicBezTo>
                <a:cubicBezTo>
                  <a:pt x="75" y="41"/>
                  <a:pt x="76" y="41"/>
                  <a:pt x="77" y="41"/>
                </a:cubicBezTo>
                <a:cubicBezTo>
                  <a:pt x="83" y="41"/>
                  <a:pt x="87" y="43"/>
                  <a:pt x="91" y="47"/>
                </a:cubicBezTo>
                <a:cubicBezTo>
                  <a:pt x="94" y="50"/>
                  <a:pt x="96" y="55"/>
                  <a:pt x="96" y="60"/>
                </a:cubicBezTo>
                <a:cubicBezTo>
                  <a:pt x="96" y="65"/>
                  <a:pt x="94" y="70"/>
                  <a:pt x="91" y="73"/>
                </a:cubicBezTo>
                <a:cubicBezTo>
                  <a:pt x="87" y="76"/>
                  <a:pt x="83" y="78"/>
                  <a:pt x="77" y="78"/>
                </a:cubicBezTo>
                <a:cubicBezTo>
                  <a:pt x="74" y="78"/>
                  <a:pt x="71" y="78"/>
                  <a:pt x="68" y="76"/>
                </a:cubicBezTo>
                <a:cubicBezTo>
                  <a:pt x="67" y="79"/>
                  <a:pt x="65" y="82"/>
                  <a:pt x="62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71" y="99"/>
                  <a:pt x="71" y="99"/>
                  <a:pt x="71" y="99"/>
                </a:cubicBezTo>
                <a:cubicBezTo>
                  <a:pt x="17" y="99"/>
                  <a:pt x="17" y="99"/>
                  <a:pt x="17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0" y="85"/>
                  <a:pt x="0" y="85"/>
                  <a:pt x="0" y="85"/>
                </a:cubicBezTo>
                <a:cubicBezTo>
                  <a:pt x="17" y="85"/>
                  <a:pt x="17" y="85"/>
                  <a:pt x="17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11" y="72"/>
                  <a:pt x="6" y="58"/>
                  <a:pt x="5" y="42"/>
                </a:cubicBezTo>
                <a:close/>
                <a:moveTo>
                  <a:pt x="56" y="36"/>
                </a:moveTo>
                <a:cubicBezTo>
                  <a:pt x="42" y="15"/>
                  <a:pt x="59" y="19"/>
                  <a:pt x="55" y="6"/>
                </a:cubicBezTo>
                <a:cubicBezTo>
                  <a:pt x="64" y="18"/>
                  <a:pt x="50" y="19"/>
                  <a:pt x="56" y="36"/>
                </a:cubicBezTo>
                <a:close/>
                <a:moveTo>
                  <a:pt x="43" y="30"/>
                </a:moveTo>
                <a:cubicBezTo>
                  <a:pt x="37" y="13"/>
                  <a:pt x="51" y="12"/>
                  <a:pt x="42" y="0"/>
                </a:cubicBezTo>
                <a:cubicBezTo>
                  <a:pt x="46" y="14"/>
                  <a:pt x="29" y="10"/>
                  <a:pt x="43" y="30"/>
                </a:cubicBezTo>
                <a:close/>
                <a:moveTo>
                  <a:pt x="30" y="34"/>
                </a:moveTo>
                <a:cubicBezTo>
                  <a:pt x="16" y="14"/>
                  <a:pt x="33" y="18"/>
                  <a:pt x="29" y="4"/>
                </a:cubicBezTo>
                <a:cubicBezTo>
                  <a:pt x="38" y="17"/>
                  <a:pt x="24" y="17"/>
                  <a:pt x="30" y="34"/>
                </a:cubicBezTo>
                <a:close/>
                <a:moveTo>
                  <a:pt x="15" y="53"/>
                </a:moveTo>
                <a:cubicBezTo>
                  <a:pt x="17" y="62"/>
                  <a:pt x="21" y="72"/>
                  <a:pt x="26" y="80"/>
                </a:cubicBezTo>
                <a:cubicBezTo>
                  <a:pt x="33" y="75"/>
                  <a:pt x="33" y="75"/>
                  <a:pt x="33" y="75"/>
                </a:cubicBezTo>
                <a:cubicBezTo>
                  <a:pt x="29" y="68"/>
                  <a:pt x="25" y="59"/>
                  <a:pt x="24" y="52"/>
                </a:cubicBezTo>
                <a:cubicBezTo>
                  <a:pt x="15" y="53"/>
                  <a:pt x="15" y="53"/>
                  <a:pt x="15" y="53"/>
                </a:cubicBezTo>
                <a:close/>
                <a:moveTo>
                  <a:pt x="77" y="50"/>
                </a:moveTo>
                <a:cubicBezTo>
                  <a:pt x="76" y="56"/>
                  <a:pt x="74" y="62"/>
                  <a:pt x="72" y="68"/>
                </a:cubicBezTo>
                <a:cubicBezTo>
                  <a:pt x="74" y="69"/>
                  <a:pt x="75" y="70"/>
                  <a:pt x="77" y="70"/>
                </a:cubicBezTo>
                <a:cubicBezTo>
                  <a:pt x="80" y="70"/>
                  <a:pt x="83" y="69"/>
                  <a:pt x="84" y="67"/>
                </a:cubicBezTo>
                <a:cubicBezTo>
                  <a:pt x="86" y="65"/>
                  <a:pt x="87" y="63"/>
                  <a:pt x="87" y="60"/>
                </a:cubicBezTo>
                <a:cubicBezTo>
                  <a:pt x="87" y="57"/>
                  <a:pt x="86" y="55"/>
                  <a:pt x="84" y="53"/>
                </a:cubicBezTo>
                <a:cubicBezTo>
                  <a:pt x="83" y="51"/>
                  <a:pt x="80" y="50"/>
                  <a:pt x="77" y="50"/>
                </a:cubicBezTo>
                <a:cubicBezTo>
                  <a:pt x="77" y="50"/>
                  <a:pt x="77" y="50"/>
                  <a:pt x="77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81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846395" y="5298336"/>
            <a:ext cx="2068387" cy="1415773"/>
            <a:chOff x="9705875" y="1578131"/>
            <a:chExt cx="2068387" cy="1415773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9705875" y="1978241"/>
              <a:ext cx="20683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0045760" y="1578131"/>
              <a:ext cx="1388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sp>
        <p:nvSpPr>
          <p:cNvPr id="27" name="出自【趣你的PPT】(微信:qunideppt)：最优质的PPT资源库"/>
          <p:cNvSpPr txBox="1"/>
          <p:nvPr/>
        </p:nvSpPr>
        <p:spPr>
          <a:xfrm>
            <a:off x="4524744" y="5298336"/>
            <a:ext cx="1388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523323" y="5698446"/>
            <a:ext cx="2068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863208" y="5298336"/>
            <a:ext cx="1388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2587610" y="1483563"/>
            <a:ext cx="2068387" cy="1415773"/>
            <a:chOff x="9705875" y="1578131"/>
            <a:chExt cx="2068387" cy="1415773"/>
          </a:xfrm>
        </p:grpSpPr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9705875" y="1978241"/>
              <a:ext cx="20683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10045760" y="1578131"/>
              <a:ext cx="1388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5918677" y="1483563"/>
            <a:ext cx="2068387" cy="1415773"/>
            <a:chOff x="9705875" y="1578131"/>
            <a:chExt cx="2068387" cy="1415773"/>
          </a:xfrm>
        </p:grpSpPr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9705875" y="1978241"/>
              <a:ext cx="20683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10045760" y="1578131"/>
              <a:ext cx="1388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9249744" y="1483563"/>
            <a:ext cx="2068387" cy="1415773"/>
            <a:chOff x="9705875" y="1578131"/>
            <a:chExt cx="2068387" cy="1415773"/>
          </a:xfrm>
        </p:grpSpPr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9705875" y="1978241"/>
              <a:ext cx="20683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10045760" y="1578131"/>
              <a:ext cx="1388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sp>
        <p:nvSpPr>
          <p:cNvPr id="39" name="出自【趣你的PPT】(微信:qunideppt)：最优质的PPT资源库"/>
          <p:cNvSpPr txBox="1"/>
          <p:nvPr/>
        </p:nvSpPr>
        <p:spPr>
          <a:xfrm>
            <a:off x="4155362" y="5698446"/>
            <a:ext cx="2068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105677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 txBox="1"/>
          <p:nvPr/>
        </p:nvSpPr>
        <p:spPr>
          <a:xfrm>
            <a:off x="5329917" y="1022167"/>
            <a:ext cx="1843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</a:rPr>
              <a:t>CONTENTS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7173233" y="1283777"/>
            <a:ext cx="20029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>
            <a:off x="3210833" y="1283777"/>
            <a:ext cx="20029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/>
          <p:nvPr/>
        </p:nvSpPr>
        <p:spPr>
          <a:xfrm>
            <a:off x="9280746" y="2286000"/>
            <a:ext cx="471487" cy="665163"/>
          </a:xfrm>
          <a:custGeom>
            <a:avLst/>
            <a:gdLst>
              <a:gd name="connsiteX0" fmla="*/ 0 w 471055"/>
              <a:gd name="connsiteY0" fmla="*/ 0 h 665018"/>
              <a:gd name="connsiteX1" fmla="*/ 471055 w 471055"/>
              <a:gd name="connsiteY1" fmla="*/ 457200 h 665018"/>
              <a:gd name="connsiteX2" fmla="*/ 110836 w 471055"/>
              <a:gd name="connsiteY2" fmla="*/ 665018 h 665018"/>
              <a:gd name="connsiteX3" fmla="*/ 0 w 471055"/>
              <a:gd name="connsiteY3" fmla="*/ 0 h 66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55" h="665018">
                <a:moveTo>
                  <a:pt x="0" y="0"/>
                </a:moveTo>
                <a:lnTo>
                  <a:pt x="471055" y="457200"/>
                </a:lnTo>
                <a:lnTo>
                  <a:pt x="110836" y="6650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10594509" y="5098261"/>
            <a:ext cx="442912" cy="650875"/>
          </a:xfrm>
          <a:custGeom>
            <a:avLst/>
            <a:gdLst>
              <a:gd name="connsiteX0" fmla="*/ 277091 w 443346"/>
              <a:gd name="connsiteY0" fmla="*/ 0 h 651164"/>
              <a:gd name="connsiteX1" fmla="*/ 443346 w 443346"/>
              <a:gd name="connsiteY1" fmla="*/ 512618 h 651164"/>
              <a:gd name="connsiteX2" fmla="*/ 0 w 443346"/>
              <a:gd name="connsiteY2" fmla="*/ 651164 h 651164"/>
              <a:gd name="connsiteX3" fmla="*/ 277091 w 443346"/>
              <a:gd name="connsiteY3" fmla="*/ 0 h 65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346" h="651164">
                <a:moveTo>
                  <a:pt x="277091" y="0"/>
                </a:moveTo>
                <a:lnTo>
                  <a:pt x="443346" y="512618"/>
                </a:lnTo>
                <a:lnTo>
                  <a:pt x="0" y="651164"/>
                </a:lnTo>
                <a:lnTo>
                  <a:pt x="27709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495430" y="2624465"/>
            <a:ext cx="392113" cy="349250"/>
          </a:xfrm>
          <a:custGeom>
            <a:avLst/>
            <a:gdLst>
              <a:gd name="connsiteX0" fmla="*/ 0 w 637309"/>
              <a:gd name="connsiteY0" fmla="*/ 235527 h 568036"/>
              <a:gd name="connsiteX1" fmla="*/ 637309 w 637309"/>
              <a:gd name="connsiteY1" fmla="*/ 0 h 568036"/>
              <a:gd name="connsiteX2" fmla="*/ 318655 w 637309"/>
              <a:gd name="connsiteY2" fmla="*/ 568036 h 568036"/>
              <a:gd name="connsiteX3" fmla="*/ 318655 w 637309"/>
              <a:gd name="connsiteY3" fmla="*/ 332509 h 568036"/>
              <a:gd name="connsiteX4" fmla="*/ 0 w 637309"/>
              <a:gd name="connsiteY4" fmla="*/ 235527 h 5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309" h="568036">
                <a:moveTo>
                  <a:pt x="0" y="235527"/>
                </a:moveTo>
                <a:lnTo>
                  <a:pt x="637309" y="0"/>
                </a:lnTo>
                <a:lnTo>
                  <a:pt x="318655" y="568036"/>
                </a:lnTo>
                <a:lnTo>
                  <a:pt x="318655" y="332509"/>
                </a:lnTo>
                <a:lnTo>
                  <a:pt x="0" y="2355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055818" y="2491115"/>
            <a:ext cx="22012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、工作回顾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055818" y="3272844"/>
            <a:ext cx="22012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、自我评价</a:t>
            </a: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064209" y="4052985"/>
            <a:ext cx="25603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、反思与经验</a:t>
            </a: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016130" y="4836651"/>
            <a:ext cx="32784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、工作规划和展望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481143" y="3437944"/>
            <a:ext cx="392112" cy="349250"/>
          </a:xfrm>
          <a:custGeom>
            <a:avLst/>
            <a:gdLst>
              <a:gd name="connsiteX0" fmla="*/ 0 w 637309"/>
              <a:gd name="connsiteY0" fmla="*/ 235527 h 568036"/>
              <a:gd name="connsiteX1" fmla="*/ 637309 w 637309"/>
              <a:gd name="connsiteY1" fmla="*/ 0 h 568036"/>
              <a:gd name="connsiteX2" fmla="*/ 318655 w 637309"/>
              <a:gd name="connsiteY2" fmla="*/ 568036 h 568036"/>
              <a:gd name="connsiteX3" fmla="*/ 318655 w 637309"/>
              <a:gd name="connsiteY3" fmla="*/ 332509 h 568036"/>
              <a:gd name="connsiteX4" fmla="*/ 0 w 637309"/>
              <a:gd name="connsiteY4" fmla="*/ 235527 h 5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309" h="568036">
                <a:moveTo>
                  <a:pt x="0" y="235527"/>
                </a:moveTo>
                <a:lnTo>
                  <a:pt x="637309" y="0"/>
                </a:lnTo>
                <a:lnTo>
                  <a:pt x="318655" y="568036"/>
                </a:lnTo>
                <a:lnTo>
                  <a:pt x="318655" y="332509"/>
                </a:lnTo>
                <a:lnTo>
                  <a:pt x="0" y="2355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4513346" y="4183160"/>
            <a:ext cx="392113" cy="349250"/>
          </a:xfrm>
          <a:custGeom>
            <a:avLst/>
            <a:gdLst>
              <a:gd name="connsiteX0" fmla="*/ 0 w 637309"/>
              <a:gd name="connsiteY0" fmla="*/ 235527 h 568036"/>
              <a:gd name="connsiteX1" fmla="*/ 637309 w 637309"/>
              <a:gd name="connsiteY1" fmla="*/ 0 h 568036"/>
              <a:gd name="connsiteX2" fmla="*/ 318655 w 637309"/>
              <a:gd name="connsiteY2" fmla="*/ 568036 h 568036"/>
              <a:gd name="connsiteX3" fmla="*/ 318655 w 637309"/>
              <a:gd name="connsiteY3" fmla="*/ 332509 h 568036"/>
              <a:gd name="connsiteX4" fmla="*/ 0 w 637309"/>
              <a:gd name="connsiteY4" fmla="*/ 235527 h 5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309" h="568036">
                <a:moveTo>
                  <a:pt x="0" y="235527"/>
                </a:moveTo>
                <a:lnTo>
                  <a:pt x="637309" y="0"/>
                </a:lnTo>
                <a:lnTo>
                  <a:pt x="318655" y="568036"/>
                </a:lnTo>
                <a:lnTo>
                  <a:pt x="318655" y="332509"/>
                </a:lnTo>
                <a:lnTo>
                  <a:pt x="0" y="2355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4495430" y="4968413"/>
            <a:ext cx="392112" cy="349250"/>
          </a:xfrm>
          <a:custGeom>
            <a:avLst/>
            <a:gdLst>
              <a:gd name="connsiteX0" fmla="*/ 0 w 637309"/>
              <a:gd name="connsiteY0" fmla="*/ 235527 h 568036"/>
              <a:gd name="connsiteX1" fmla="*/ 637309 w 637309"/>
              <a:gd name="connsiteY1" fmla="*/ 0 h 568036"/>
              <a:gd name="connsiteX2" fmla="*/ 318655 w 637309"/>
              <a:gd name="connsiteY2" fmla="*/ 568036 h 568036"/>
              <a:gd name="connsiteX3" fmla="*/ 318655 w 637309"/>
              <a:gd name="connsiteY3" fmla="*/ 332509 h 568036"/>
              <a:gd name="connsiteX4" fmla="*/ 0 w 637309"/>
              <a:gd name="connsiteY4" fmla="*/ 235527 h 5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309" h="568036">
                <a:moveTo>
                  <a:pt x="0" y="235527"/>
                </a:moveTo>
                <a:lnTo>
                  <a:pt x="637309" y="0"/>
                </a:lnTo>
                <a:lnTo>
                  <a:pt x="318655" y="568036"/>
                </a:lnTo>
                <a:lnTo>
                  <a:pt x="318655" y="332509"/>
                </a:lnTo>
                <a:lnTo>
                  <a:pt x="0" y="2355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rot="2534968">
            <a:off x="-864221" y="2914361"/>
            <a:ext cx="3213100" cy="3925470"/>
          </a:xfrm>
          <a:custGeom>
            <a:avLst/>
            <a:gdLst>
              <a:gd name="connsiteX0" fmla="*/ 0 w 3213100"/>
              <a:gd name="connsiteY0" fmla="*/ 0 h 3925470"/>
              <a:gd name="connsiteX1" fmla="*/ 3213100 w 3213100"/>
              <a:gd name="connsiteY1" fmla="*/ 0 h 3925470"/>
              <a:gd name="connsiteX2" fmla="*/ 3213100 w 3213100"/>
              <a:gd name="connsiteY2" fmla="*/ 3179561 h 3925470"/>
              <a:gd name="connsiteX3" fmla="*/ 2391903 w 3213100"/>
              <a:gd name="connsiteY3" fmla="*/ 3925470 h 3925470"/>
              <a:gd name="connsiteX4" fmla="*/ 0 w 3213100"/>
              <a:gd name="connsiteY4" fmla="*/ 1292141 h 392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100" h="3925470">
                <a:moveTo>
                  <a:pt x="0" y="0"/>
                </a:moveTo>
                <a:lnTo>
                  <a:pt x="3213100" y="0"/>
                </a:lnTo>
                <a:lnTo>
                  <a:pt x="3213100" y="3179561"/>
                </a:lnTo>
                <a:lnTo>
                  <a:pt x="2391903" y="3925470"/>
                </a:lnTo>
                <a:lnTo>
                  <a:pt x="0" y="1292141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07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4617811" y="3162139"/>
            <a:ext cx="331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规划和展望</a:t>
            </a:r>
            <a:endParaRPr lang="en-US" altLang="zh-CN" sz="4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出自【趣你的PPT】(微信:qunideppt)：最优质的PPT资源库"/>
          <p:cNvGrpSpPr>
            <a:grpSpLocks/>
          </p:cNvGrpSpPr>
          <p:nvPr/>
        </p:nvGrpSpPr>
        <p:grpSpPr bwMode="auto">
          <a:xfrm>
            <a:off x="2310977" y="-447676"/>
            <a:ext cx="7779597" cy="7610475"/>
            <a:chOff x="2598057" y="0"/>
            <a:chExt cx="7010401" cy="6858000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3904569" y="1236663"/>
              <a:ext cx="4383089" cy="4384675"/>
            </a:xfrm>
            <a:prstGeom prst="ellipse">
              <a:avLst/>
            </a:prstGeom>
            <a:noFill/>
            <a:ln>
              <a:solidFill>
                <a:schemeClr val="bg1">
                  <a:alpha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3113994" y="492125"/>
              <a:ext cx="5964239" cy="5965825"/>
            </a:xfrm>
            <a:prstGeom prst="ellipse">
              <a:avLst/>
            </a:prstGeom>
            <a:noFill/>
            <a:ln>
              <a:solidFill>
                <a:schemeClr val="bg1">
                  <a:alpha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0" name="出自【趣你的PPT】(微信:qunideppt)：最优质的PPT资源库"/>
            <p:cNvCxnSpPr/>
            <p:nvPr/>
          </p:nvCxnSpPr>
          <p:spPr>
            <a:xfrm flipV="1">
              <a:off x="6095319" y="0"/>
              <a:ext cx="0" cy="1871663"/>
            </a:xfrm>
            <a:prstGeom prst="line">
              <a:avLst/>
            </a:prstGeom>
            <a:noFill/>
            <a:ln>
              <a:solidFill>
                <a:schemeClr val="bg1">
                  <a:alpha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出自【趣你的PPT】(微信:qunideppt)：最优质的PPT资源库"/>
            <p:cNvCxnSpPr/>
            <p:nvPr/>
          </p:nvCxnSpPr>
          <p:spPr>
            <a:xfrm flipH="1">
              <a:off x="2598057" y="3429000"/>
              <a:ext cx="1944687" cy="0"/>
            </a:xfrm>
            <a:prstGeom prst="line">
              <a:avLst/>
            </a:prstGeom>
            <a:noFill/>
            <a:ln>
              <a:solidFill>
                <a:schemeClr val="bg1">
                  <a:alpha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出自【趣你的PPT】(微信:qunideppt)：最优质的PPT资源库"/>
            <p:cNvCxnSpPr/>
            <p:nvPr/>
          </p:nvCxnSpPr>
          <p:spPr>
            <a:xfrm>
              <a:off x="6095319" y="5006975"/>
              <a:ext cx="0" cy="1851025"/>
            </a:xfrm>
            <a:prstGeom prst="line">
              <a:avLst/>
            </a:prstGeom>
            <a:noFill/>
            <a:ln>
              <a:solidFill>
                <a:schemeClr val="bg1">
                  <a:alpha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 flipH="1">
              <a:off x="7663770" y="3429000"/>
              <a:ext cx="1944688" cy="0"/>
            </a:xfrm>
            <a:prstGeom prst="line">
              <a:avLst/>
            </a:prstGeom>
            <a:noFill/>
            <a:ln>
              <a:solidFill>
                <a:schemeClr val="bg1">
                  <a:alpha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出自【趣你的PPT】(微信:qunideppt)：最优质的PPT资源库"/>
          <p:cNvSpPr txBox="1"/>
          <p:nvPr/>
        </p:nvSpPr>
        <p:spPr>
          <a:xfrm>
            <a:off x="4617811" y="2305599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5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</a:p>
        </p:txBody>
      </p:sp>
    </p:spTree>
    <p:extLst>
      <p:ext uri="{BB962C8B-B14F-4D97-AF65-F5344CB8AC3E}">
        <p14:creationId xmlns:p14="http://schemas.microsoft.com/office/powerpoint/2010/main" val="1344122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2100855" y="4983186"/>
            <a:ext cx="1570037" cy="1570037"/>
          </a:xfrm>
          <a:custGeom>
            <a:avLst/>
            <a:gdLst>
              <a:gd name="T0" fmla="*/ 880 w 994"/>
              <a:gd name="T1" fmla="*/ 363 h 994"/>
              <a:gd name="T2" fmla="*/ 857 w 994"/>
              <a:gd name="T3" fmla="*/ 309 h 994"/>
              <a:gd name="T4" fmla="*/ 924 w 994"/>
              <a:gd name="T5" fmla="*/ 243 h 994"/>
              <a:gd name="T6" fmla="*/ 889 w 994"/>
              <a:gd name="T7" fmla="*/ 192 h 994"/>
              <a:gd name="T8" fmla="*/ 803 w 994"/>
              <a:gd name="T9" fmla="*/ 230 h 994"/>
              <a:gd name="T10" fmla="*/ 761 w 994"/>
              <a:gd name="T11" fmla="*/ 189 h 994"/>
              <a:gd name="T12" fmla="*/ 714 w 994"/>
              <a:gd name="T13" fmla="*/ 154 h 994"/>
              <a:gd name="T14" fmla="*/ 740 w 994"/>
              <a:gd name="T15" fmla="*/ 63 h 994"/>
              <a:gd name="T16" fmla="*/ 684 w 994"/>
              <a:gd name="T17" fmla="*/ 37 h 994"/>
              <a:gd name="T18" fmla="*/ 629 w 994"/>
              <a:gd name="T19" fmla="*/ 113 h 994"/>
              <a:gd name="T20" fmla="*/ 572 w 994"/>
              <a:gd name="T21" fmla="*/ 98 h 994"/>
              <a:gd name="T22" fmla="*/ 514 w 994"/>
              <a:gd name="T23" fmla="*/ 91 h 994"/>
              <a:gd name="T24" fmla="*/ 490 w 994"/>
              <a:gd name="T25" fmla="*/ 0 h 994"/>
              <a:gd name="T26" fmla="*/ 428 w 994"/>
              <a:gd name="T27" fmla="*/ 5 h 994"/>
              <a:gd name="T28" fmla="*/ 419 w 994"/>
              <a:gd name="T29" fmla="*/ 98 h 994"/>
              <a:gd name="T30" fmla="*/ 362 w 994"/>
              <a:gd name="T31" fmla="*/ 114 h 994"/>
              <a:gd name="T32" fmla="*/ 309 w 994"/>
              <a:gd name="T33" fmla="*/ 137 h 994"/>
              <a:gd name="T34" fmla="*/ 243 w 994"/>
              <a:gd name="T35" fmla="*/ 70 h 994"/>
              <a:gd name="T36" fmla="*/ 192 w 994"/>
              <a:gd name="T37" fmla="*/ 105 h 994"/>
              <a:gd name="T38" fmla="*/ 230 w 994"/>
              <a:gd name="T39" fmla="*/ 191 h 994"/>
              <a:gd name="T40" fmla="*/ 189 w 994"/>
              <a:gd name="T41" fmla="*/ 232 h 994"/>
              <a:gd name="T42" fmla="*/ 154 w 994"/>
              <a:gd name="T43" fmla="*/ 279 h 994"/>
              <a:gd name="T44" fmla="*/ 63 w 994"/>
              <a:gd name="T45" fmla="*/ 254 h 994"/>
              <a:gd name="T46" fmla="*/ 37 w 994"/>
              <a:gd name="T47" fmla="*/ 310 h 994"/>
              <a:gd name="T48" fmla="*/ 113 w 994"/>
              <a:gd name="T49" fmla="*/ 365 h 994"/>
              <a:gd name="T50" fmla="*/ 98 w 994"/>
              <a:gd name="T51" fmla="*/ 422 h 994"/>
              <a:gd name="T52" fmla="*/ 91 w 994"/>
              <a:gd name="T53" fmla="*/ 480 h 994"/>
              <a:gd name="T54" fmla="*/ 0 w 994"/>
              <a:gd name="T55" fmla="*/ 504 h 994"/>
              <a:gd name="T56" fmla="*/ 5 w 994"/>
              <a:gd name="T57" fmla="*/ 565 h 994"/>
              <a:gd name="T58" fmla="*/ 98 w 994"/>
              <a:gd name="T59" fmla="*/ 575 h 994"/>
              <a:gd name="T60" fmla="*/ 114 w 994"/>
              <a:gd name="T61" fmla="*/ 631 h 994"/>
              <a:gd name="T62" fmla="*/ 137 w 994"/>
              <a:gd name="T63" fmla="*/ 685 h 994"/>
              <a:gd name="T64" fmla="*/ 70 w 994"/>
              <a:gd name="T65" fmla="*/ 751 h 994"/>
              <a:gd name="T66" fmla="*/ 105 w 994"/>
              <a:gd name="T67" fmla="*/ 802 h 994"/>
              <a:gd name="T68" fmla="*/ 191 w 994"/>
              <a:gd name="T69" fmla="*/ 764 h 994"/>
              <a:gd name="T70" fmla="*/ 232 w 994"/>
              <a:gd name="T71" fmla="*/ 805 h 994"/>
              <a:gd name="T72" fmla="*/ 279 w 994"/>
              <a:gd name="T73" fmla="*/ 840 h 994"/>
              <a:gd name="T74" fmla="*/ 254 w 994"/>
              <a:gd name="T75" fmla="*/ 931 h 994"/>
              <a:gd name="T76" fmla="*/ 310 w 994"/>
              <a:gd name="T77" fmla="*/ 957 h 994"/>
              <a:gd name="T78" fmla="*/ 365 w 994"/>
              <a:gd name="T79" fmla="*/ 881 h 994"/>
              <a:gd name="T80" fmla="*/ 422 w 994"/>
              <a:gd name="T81" fmla="*/ 896 h 994"/>
              <a:gd name="T82" fmla="*/ 480 w 994"/>
              <a:gd name="T83" fmla="*/ 903 h 994"/>
              <a:gd name="T84" fmla="*/ 503 w 994"/>
              <a:gd name="T85" fmla="*/ 994 h 994"/>
              <a:gd name="T86" fmla="*/ 565 w 994"/>
              <a:gd name="T87" fmla="*/ 989 h 994"/>
              <a:gd name="T88" fmla="*/ 575 w 994"/>
              <a:gd name="T89" fmla="*/ 895 h 994"/>
              <a:gd name="T90" fmla="*/ 631 w 994"/>
              <a:gd name="T91" fmla="*/ 880 h 994"/>
              <a:gd name="T92" fmla="*/ 685 w 994"/>
              <a:gd name="T93" fmla="*/ 857 h 994"/>
              <a:gd name="T94" fmla="*/ 751 w 994"/>
              <a:gd name="T95" fmla="*/ 924 h 994"/>
              <a:gd name="T96" fmla="*/ 802 w 994"/>
              <a:gd name="T97" fmla="*/ 889 h 994"/>
              <a:gd name="T98" fmla="*/ 764 w 994"/>
              <a:gd name="T99" fmla="*/ 803 h 994"/>
              <a:gd name="T100" fmla="*/ 805 w 994"/>
              <a:gd name="T101" fmla="*/ 762 h 994"/>
              <a:gd name="T102" fmla="*/ 840 w 994"/>
              <a:gd name="T103" fmla="*/ 714 h 994"/>
              <a:gd name="T104" fmla="*/ 930 w 994"/>
              <a:gd name="T105" fmla="*/ 740 h 994"/>
              <a:gd name="T106" fmla="*/ 957 w 994"/>
              <a:gd name="T107" fmla="*/ 684 h 994"/>
              <a:gd name="T108" fmla="*/ 881 w 994"/>
              <a:gd name="T109" fmla="*/ 629 h 994"/>
              <a:gd name="T110" fmla="*/ 896 w 994"/>
              <a:gd name="T111" fmla="*/ 572 h 994"/>
              <a:gd name="T112" fmla="*/ 903 w 994"/>
              <a:gd name="T113" fmla="*/ 514 h 994"/>
              <a:gd name="T114" fmla="*/ 994 w 994"/>
              <a:gd name="T115" fmla="*/ 490 h 994"/>
              <a:gd name="T116" fmla="*/ 989 w 994"/>
              <a:gd name="T117" fmla="*/ 429 h 994"/>
              <a:gd name="T118" fmla="*/ 895 w 994"/>
              <a:gd name="T119" fmla="*/ 419 h 994"/>
              <a:gd name="T120" fmla="*/ 880 w 994"/>
              <a:gd name="T121" fmla="*/ 363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0" y="363"/>
                </a:moveTo>
                <a:cubicBezTo>
                  <a:pt x="873" y="344"/>
                  <a:pt x="866" y="326"/>
                  <a:pt x="857" y="309"/>
                </a:cubicBezTo>
                <a:cubicBezTo>
                  <a:pt x="880" y="288"/>
                  <a:pt x="902" y="266"/>
                  <a:pt x="924" y="243"/>
                </a:cubicBezTo>
                <a:cubicBezTo>
                  <a:pt x="913" y="225"/>
                  <a:pt x="902" y="208"/>
                  <a:pt x="889" y="192"/>
                </a:cubicBezTo>
                <a:cubicBezTo>
                  <a:pt x="860" y="203"/>
                  <a:pt x="831" y="216"/>
                  <a:pt x="803" y="230"/>
                </a:cubicBezTo>
                <a:cubicBezTo>
                  <a:pt x="790" y="215"/>
                  <a:pt x="776" y="202"/>
                  <a:pt x="761" y="189"/>
                </a:cubicBezTo>
                <a:cubicBezTo>
                  <a:pt x="747" y="176"/>
                  <a:pt x="731" y="165"/>
                  <a:pt x="714" y="154"/>
                </a:cubicBezTo>
                <a:cubicBezTo>
                  <a:pt x="724" y="124"/>
                  <a:pt x="733" y="94"/>
                  <a:pt x="740" y="63"/>
                </a:cubicBezTo>
                <a:cubicBezTo>
                  <a:pt x="722" y="53"/>
                  <a:pt x="703" y="44"/>
                  <a:pt x="684" y="37"/>
                </a:cubicBezTo>
                <a:cubicBezTo>
                  <a:pt x="664" y="61"/>
                  <a:pt x="646" y="87"/>
                  <a:pt x="629" y="113"/>
                </a:cubicBezTo>
                <a:cubicBezTo>
                  <a:pt x="610" y="106"/>
                  <a:pt x="591" y="101"/>
                  <a:pt x="572" y="98"/>
                </a:cubicBezTo>
                <a:cubicBezTo>
                  <a:pt x="553" y="94"/>
                  <a:pt x="533" y="92"/>
                  <a:pt x="514" y="91"/>
                </a:cubicBezTo>
                <a:cubicBezTo>
                  <a:pt x="508" y="61"/>
                  <a:pt x="500" y="30"/>
                  <a:pt x="490" y="0"/>
                </a:cubicBezTo>
                <a:cubicBezTo>
                  <a:pt x="470" y="0"/>
                  <a:pt x="449" y="2"/>
                  <a:pt x="428" y="5"/>
                </a:cubicBezTo>
                <a:cubicBezTo>
                  <a:pt x="424" y="36"/>
                  <a:pt x="420" y="67"/>
                  <a:pt x="419" y="98"/>
                </a:cubicBezTo>
                <a:cubicBezTo>
                  <a:pt x="400" y="102"/>
                  <a:pt x="381" y="108"/>
                  <a:pt x="362" y="114"/>
                </a:cubicBezTo>
                <a:cubicBezTo>
                  <a:pt x="344" y="120"/>
                  <a:pt x="326" y="128"/>
                  <a:pt x="309" y="137"/>
                </a:cubicBezTo>
                <a:cubicBezTo>
                  <a:pt x="288" y="114"/>
                  <a:pt x="266" y="91"/>
                  <a:pt x="243" y="70"/>
                </a:cubicBezTo>
                <a:cubicBezTo>
                  <a:pt x="225" y="81"/>
                  <a:pt x="208" y="92"/>
                  <a:pt x="192" y="105"/>
                </a:cubicBezTo>
                <a:cubicBezTo>
                  <a:pt x="203" y="134"/>
                  <a:pt x="216" y="163"/>
                  <a:pt x="230" y="191"/>
                </a:cubicBezTo>
                <a:cubicBezTo>
                  <a:pt x="215" y="204"/>
                  <a:pt x="202" y="217"/>
                  <a:pt x="189" y="232"/>
                </a:cubicBezTo>
                <a:cubicBezTo>
                  <a:pt x="176" y="247"/>
                  <a:pt x="164" y="263"/>
                  <a:pt x="154" y="279"/>
                </a:cubicBezTo>
                <a:cubicBezTo>
                  <a:pt x="124" y="269"/>
                  <a:pt x="94" y="261"/>
                  <a:pt x="63" y="254"/>
                </a:cubicBezTo>
                <a:cubicBezTo>
                  <a:pt x="53" y="272"/>
                  <a:pt x="44" y="291"/>
                  <a:pt x="37" y="310"/>
                </a:cubicBezTo>
                <a:cubicBezTo>
                  <a:pt x="61" y="330"/>
                  <a:pt x="86" y="348"/>
                  <a:pt x="113" y="365"/>
                </a:cubicBezTo>
                <a:cubicBezTo>
                  <a:pt x="106" y="384"/>
                  <a:pt x="101" y="403"/>
                  <a:pt x="98" y="422"/>
                </a:cubicBezTo>
                <a:cubicBezTo>
                  <a:pt x="94" y="441"/>
                  <a:pt x="92" y="460"/>
                  <a:pt x="91" y="480"/>
                </a:cubicBezTo>
                <a:cubicBezTo>
                  <a:pt x="60" y="486"/>
                  <a:pt x="30" y="494"/>
                  <a:pt x="0" y="504"/>
                </a:cubicBezTo>
                <a:cubicBezTo>
                  <a:pt x="0" y="524"/>
                  <a:pt x="2" y="545"/>
                  <a:pt x="5" y="565"/>
                </a:cubicBezTo>
                <a:cubicBezTo>
                  <a:pt x="36" y="570"/>
                  <a:pt x="67" y="573"/>
                  <a:pt x="98" y="575"/>
                </a:cubicBezTo>
                <a:cubicBezTo>
                  <a:pt x="102" y="594"/>
                  <a:pt x="107" y="613"/>
                  <a:pt x="114" y="631"/>
                </a:cubicBezTo>
                <a:cubicBezTo>
                  <a:pt x="120" y="650"/>
                  <a:pt x="128" y="668"/>
                  <a:pt x="137" y="685"/>
                </a:cubicBezTo>
                <a:cubicBezTo>
                  <a:pt x="113" y="706"/>
                  <a:pt x="91" y="728"/>
                  <a:pt x="70" y="751"/>
                </a:cubicBezTo>
                <a:cubicBezTo>
                  <a:pt x="80" y="769"/>
                  <a:pt x="92" y="786"/>
                  <a:pt x="105" y="802"/>
                </a:cubicBezTo>
                <a:cubicBezTo>
                  <a:pt x="134" y="791"/>
                  <a:pt x="163" y="778"/>
                  <a:pt x="191" y="764"/>
                </a:cubicBezTo>
                <a:cubicBezTo>
                  <a:pt x="204" y="778"/>
                  <a:pt x="217" y="792"/>
                  <a:pt x="232" y="805"/>
                </a:cubicBezTo>
                <a:cubicBezTo>
                  <a:pt x="247" y="818"/>
                  <a:pt x="263" y="829"/>
                  <a:pt x="279" y="840"/>
                </a:cubicBezTo>
                <a:cubicBezTo>
                  <a:pt x="269" y="869"/>
                  <a:pt x="261" y="900"/>
                  <a:pt x="254" y="931"/>
                </a:cubicBezTo>
                <a:cubicBezTo>
                  <a:pt x="272" y="941"/>
                  <a:pt x="291" y="950"/>
                  <a:pt x="310" y="957"/>
                </a:cubicBezTo>
                <a:cubicBezTo>
                  <a:pt x="330" y="933"/>
                  <a:pt x="348" y="907"/>
                  <a:pt x="365" y="881"/>
                </a:cubicBezTo>
                <a:cubicBezTo>
                  <a:pt x="384" y="887"/>
                  <a:pt x="402" y="892"/>
                  <a:pt x="422" y="896"/>
                </a:cubicBezTo>
                <a:cubicBezTo>
                  <a:pt x="441" y="900"/>
                  <a:pt x="460" y="902"/>
                  <a:pt x="480" y="903"/>
                </a:cubicBezTo>
                <a:cubicBezTo>
                  <a:pt x="486" y="933"/>
                  <a:pt x="494" y="964"/>
                  <a:pt x="503" y="994"/>
                </a:cubicBezTo>
                <a:cubicBezTo>
                  <a:pt x="524" y="994"/>
                  <a:pt x="545" y="992"/>
                  <a:pt x="565" y="989"/>
                </a:cubicBezTo>
                <a:cubicBezTo>
                  <a:pt x="570" y="958"/>
                  <a:pt x="573" y="927"/>
                  <a:pt x="575" y="895"/>
                </a:cubicBezTo>
                <a:cubicBezTo>
                  <a:pt x="594" y="892"/>
                  <a:pt x="613" y="886"/>
                  <a:pt x="631" y="880"/>
                </a:cubicBezTo>
                <a:cubicBezTo>
                  <a:pt x="650" y="873"/>
                  <a:pt x="668" y="866"/>
                  <a:pt x="685" y="857"/>
                </a:cubicBezTo>
                <a:cubicBezTo>
                  <a:pt x="706" y="880"/>
                  <a:pt x="728" y="902"/>
                  <a:pt x="751" y="924"/>
                </a:cubicBezTo>
                <a:cubicBezTo>
                  <a:pt x="769" y="913"/>
                  <a:pt x="786" y="902"/>
                  <a:pt x="802" y="889"/>
                </a:cubicBezTo>
                <a:cubicBezTo>
                  <a:pt x="791" y="860"/>
                  <a:pt x="778" y="831"/>
                  <a:pt x="764" y="803"/>
                </a:cubicBezTo>
                <a:cubicBezTo>
                  <a:pt x="778" y="790"/>
                  <a:pt x="792" y="776"/>
                  <a:pt x="805" y="762"/>
                </a:cubicBezTo>
                <a:cubicBezTo>
                  <a:pt x="818" y="747"/>
                  <a:pt x="829" y="731"/>
                  <a:pt x="840" y="714"/>
                </a:cubicBezTo>
                <a:cubicBezTo>
                  <a:pt x="869" y="724"/>
                  <a:pt x="900" y="733"/>
                  <a:pt x="930" y="740"/>
                </a:cubicBezTo>
                <a:cubicBezTo>
                  <a:pt x="941" y="722"/>
                  <a:pt x="950" y="703"/>
                  <a:pt x="957" y="684"/>
                </a:cubicBezTo>
                <a:cubicBezTo>
                  <a:pt x="933" y="664"/>
                  <a:pt x="907" y="646"/>
                  <a:pt x="881" y="629"/>
                </a:cubicBezTo>
                <a:cubicBezTo>
                  <a:pt x="887" y="610"/>
                  <a:pt x="892" y="591"/>
                  <a:pt x="896" y="572"/>
                </a:cubicBezTo>
                <a:cubicBezTo>
                  <a:pt x="900" y="553"/>
                  <a:pt x="902" y="533"/>
                  <a:pt x="903" y="514"/>
                </a:cubicBezTo>
                <a:cubicBezTo>
                  <a:pt x="933" y="508"/>
                  <a:pt x="964" y="500"/>
                  <a:pt x="994" y="490"/>
                </a:cubicBezTo>
                <a:cubicBezTo>
                  <a:pt x="994" y="470"/>
                  <a:pt x="992" y="449"/>
                  <a:pt x="989" y="429"/>
                </a:cubicBezTo>
                <a:cubicBezTo>
                  <a:pt x="958" y="424"/>
                  <a:pt x="927" y="420"/>
                  <a:pt x="895" y="419"/>
                </a:cubicBezTo>
                <a:cubicBezTo>
                  <a:pt x="892" y="400"/>
                  <a:pt x="886" y="381"/>
                  <a:pt x="880" y="36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580604" y="3569851"/>
            <a:ext cx="1571625" cy="1570037"/>
          </a:xfrm>
          <a:custGeom>
            <a:avLst/>
            <a:gdLst>
              <a:gd name="T0" fmla="*/ 880 w 994"/>
              <a:gd name="T1" fmla="*/ 363 h 994"/>
              <a:gd name="T2" fmla="*/ 857 w 994"/>
              <a:gd name="T3" fmla="*/ 309 h 994"/>
              <a:gd name="T4" fmla="*/ 924 w 994"/>
              <a:gd name="T5" fmla="*/ 243 h 994"/>
              <a:gd name="T6" fmla="*/ 889 w 994"/>
              <a:gd name="T7" fmla="*/ 192 h 994"/>
              <a:gd name="T8" fmla="*/ 803 w 994"/>
              <a:gd name="T9" fmla="*/ 230 h 994"/>
              <a:gd name="T10" fmla="*/ 762 w 994"/>
              <a:gd name="T11" fmla="*/ 189 h 994"/>
              <a:gd name="T12" fmla="*/ 715 w 994"/>
              <a:gd name="T13" fmla="*/ 154 h 994"/>
              <a:gd name="T14" fmla="*/ 740 w 994"/>
              <a:gd name="T15" fmla="*/ 63 h 994"/>
              <a:gd name="T16" fmla="*/ 684 w 994"/>
              <a:gd name="T17" fmla="*/ 37 h 994"/>
              <a:gd name="T18" fmla="*/ 629 w 994"/>
              <a:gd name="T19" fmla="*/ 113 h 994"/>
              <a:gd name="T20" fmla="*/ 572 w 994"/>
              <a:gd name="T21" fmla="*/ 98 h 994"/>
              <a:gd name="T22" fmla="*/ 514 w 994"/>
              <a:gd name="T23" fmla="*/ 91 h 994"/>
              <a:gd name="T24" fmla="*/ 490 w 994"/>
              <a:gd name="T25" fmla="*/ 0 h 994"/>
              <a:gd name="T26" fmla="*/ 429 w 994"/>
              <a:gd name="T27" fmla="*/ 5 h 994"/>
              <a:gd name="T28" fmla="*/ 419 w 994"/>
              <a:gd name="T29" fmla="*/ 98 h 994"/>
              <a:gd name="T30" fmla="*/ 363 w 994"/>
              <a:gd name="T31" fmla="*/ 114 h 994"/>
              <a:gd name="T32" fmla="*/ 309 w 994"/>
              <a:gd name="T33" fmla="*/ 137 h 994"/>
              <a:gd name="T34" fmla="*/ 243 w 994"/>
              <a:gd name="T35" fmla="*/ 70 h 994"/>
              <a:gd name="T36" fmla="*/ 192 w 994"/>
              <a:gd name="T37" fmla="*/ 105 h 994"/>
              <a:gd name="T38" fmla="*/ 230 w 994"/>
              <a:gd name="T39" fmla="*/ 191 h 994"/>
              <a:gd name="T40" fmla="*/ 189 w 994"/>
              <a:gd name="T41" fmla="*/ 232 h 994"/>
              <a:gd name="T42" fmla="*/ 154 w 994"/>
              <a:gd name="T43" fmla="*/ 279 h 994"/>
              <a:gd name="T44" fmla="*/ 63 w 994"/>
              <a:gd name="T45" fmla="*/ 254 h 994"/>
              <a:gd name="T46" fmla="*/ 37 w 994"/>
              <a:gd name="T47" fmla="*/ 310 h 994"/>
              <a:gd name="T48" fmla="*/ 113 w 994"/>
              <a:gd name="T49" fmla="*/ 365 h 994"/>
              <a:gd name="T50" fmla="*/ 98 w 994"/>
              <a:gd name="T51" fmla="*/ 422 h 994"/>
              <a:gd name="T52" fmla="*/ 91 w 994"/>
              <a:gd name="T53" fmla="*/ 480 h 994"/>
              <a:gd name="T54" fmla="*/ 0 w 994"/>
              <a:gd name="T55" fmla="*/ 504 h 994"/>
              <a:gd name="T56" fmla="*/ 5 w 994"/>
              <a:gd name="T57" fmla="*/ 565 h 994"/>
              <a:gd name="T58" fmla="*/ 99 w 994"/>
              <a:gd name="T59" fmla="*/ 575 h 994"/>
              <a:gd name="T60" fmla="*/ 114 w 994"/>
              <a:gd name="T61" fmla="*/ 631 h 994"/>
              <a:gd name="T62" fmla="*/ 137 w 994"/>
              <a:gd name="T63" fmla="*/ 685 h 994"/>
              <a:gd name="T64" fmla="*/ 70 w 994"/>
              <a:gd name="T65" fmla="*/ 751 h 994"/>
              <a:gd name="T66" fmla="*/ 105 w 994"/>
              <a:gd name="T67" fmla="*/ 802 h 994"/>
              <a:gd name="T68" fmla="*/ 191 w 994"/>
              <a:gd name="T69" fmla="*/ 764 h 994"/>
              <a:gd name="T70" fmla="*/ 232 w 994"/>
              <a:gd name="T71" fmla="*/ 805 h 994"/>
              <a:gd name="T72" fmla="*/ 279 w 994"/>
              <a:gd name="T73" fmla="*/ 840 h 994"/>
              <a:gd name="T74" fmla="*/ 254 w 994"/>
              <a:gd name="T75" fmla="*/ 931 h 994"/>
              <a:gd name="T76" fmla="*/ 310 w 994"/>
              <a:gd name="T77" fmla="*/ 957 h 994"/>
              <a:gd name="T78" fmla="*/ 365 w 994"/>
              <a:gd name="T79" fmla="*/ 881 h 994"/>
              <a:gd name="T80" fmla="*/ 422 w 994"/>
              <a:gd name="T81" fmla="*/ 896 h 994"/>
              <a:gd name="T82" fmla="*/ 480 w 994"/>
              <a:gd name="T83" fmla="*/ 903 h 994"/>
              <a:gd name="T84" fmla="*/ 504 w 994"/>
              <a:gd name="T85" fmla="*/ 994 h 994"/>
              <a:gd name="T86" fmla="*/ 565 w 994"/>
              <a:gd name="T87" fmla="*/ 989 h 994"/>
              <a:gd name="T88" fmla="*/ 575 w 994"/>
              <a:gd name="T89" fmla="*/ 896 h 994"/>
              <a:gd name="T90" fmla="*/ 631 w 994"/>
              <a:gd name="T91" fmla="*/ 880 h 994"/>
              <a:gd name="T92" fmla="*/ 685 w 994"/>
              <a:gd name="T93" fmla="*/ 857 h 994"/>
              <a:gd name="T94" fmla="*/ 751 w 994"/>
              <a:gd name="T95" fmla="*/ 924 h 994"/>
              <a:gd name="T96" fmla="*/ 802 w 994"/>
              <a:gd name="T97" fmla="*/ 889 h 994"/>
              <a:gd name="T98" fmla="*/ 764 w 994"/>
              <a:gd name="T99" fmla="*/ 803 h 994"/>
              <a:gd name="T100" fmla="*/ 805 w 994"/>
              <a:gd name="T101" fmla="*/ 762 h 994"/>
              <a:gd name="T102" fmla="*/ 840 w 994"/>
              <a:gd name="T103" fmla="*/ 715 h 994"/>
              <a:gd name="T104" fmla="*/ 931 w 994"/>
              <a:gd name="T105" fmla="*/ 740 h 994"/>
              <a:gd name="T106" fmla="*/ 957 w 994"/>
              <a:gd name="T107" fmla="*/ 684 h 994"/>
              <a:gd name="T108" fmla="*/ 881 w 994"/>
              <a:gd name="T109" fmla="*/ 629 h 994"/>
              <a:gd name="T110" fmla="*/ 896 w 994"/>
              <a:gd name="T111" fmla="*/ 572 h 994"/>
              <a:gd name="T112" fmla="*/ 903 w 994"/>
              <a:gd name="T113" fmla="*/ 514 h 994"/>
              <a:gd name="T114" fmla="*/ 994 w 994"/>
              <a:gd name="T115" fmla="*/ 490 h 994"/>
              <a:gd name="T116" fmla="*/ 989 w 994"/>
              <a:gd name="T117" fmla="*/ 429 h 994"/>
              <a:gd name="T118" fmla="*/ 896 w 994"/>
              <a:gd name="T119" fmla="*/ 419 h 994"/>
              <a:gd name="T120" fmla="*/ 880 w 994"/>
              <a:gd name="T121" fmla="*/ 363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0" y="363"/>
                </a:moveTo>
                <a:cubicBezTo>
                  <a:pt x="874" y="344"/>
                  <a:pt x="866" y="326"/>
                  <a:pt x="857" y="309"/>
                </a:cubicBezTo>
                <a:cubicBezTo>
                  <a:pt x="880" y="288"/>
                  <a:pt x="903" y="266"/>
                  <a:pt x="924" y="243"/>
                </a:cubicBezTo>
                <a:cubicBezTo>
                  <a:pt x="913" y="225"/>
                  <a:pt x="902" y="208"/>
                  <a:pt x="889" y="192"/>
                </a:cubicBezTo>
                <a:cubicBezTo>
                  <a:pt x="860" y="203"/>
                  <a:pt x="831" y="216"/>
                  <a:pt x="803" y="230"/>
                </a:cubicBezTo>
                <a:cubicBezTo>
                  <a:pt x="790" y="216"/>
                  <a:pt x="777" y="202"/>
                  <a:pt x="762" y="189"/>
                </a:cubicBezTo>
                <a:cubicBezTo>
                  <a:pt x="747" y="176"/>
                  <a:pt x="731" y="165"/>
                  <a:pt x="715" y="154"/>
                </a:cubicBezTo>
                <a:cubicBezTo>
                  <a:pt x="725" y="124"/>
                  <a:pt x="733" y="94"/>
                  <a:pt x="740" y="63"/>
                </a:cubicBezTo>
                <a:cubicBezTo>
                  <a:pt x="722" y="53"/>
                  <a:pt x="703" y="44"/>
                  <a:pt x="684" y="37"/>
                </a:cubicBezTo>
                <a:cubicBezTo>
                  <a:pt x="664" y="61"/>
                  <a:pt x="646" y="87"/>
                  <a:pt x="629" y="113"/>
                </a:cubicBezTo>
                <a:cubicBezTo>
                  <a:pt x="610" y="107"/>
                  <a:pt x="591" y="102"/>
                  <a:pt x="572" y="98"/>
                </a:cubicBezTo>
                <a:cubicBezTo>
                  <a:pt x="553" y="94"/>
                  <a:pt x="534" y="92"/>
                  <a:pt x="514" y="91"/>
                </a:cubicBezTo>
                <a:cubicBezTo>
                  <a:pt x="508" y="61"/>
                  <a:pt x="500" y="30"/>
                  <a:pt x="490" y="0"/>
                </a:cubicBezTo>
                <a:cubicBezTo>
                  <a:pt x="470" y="0"/>
                  <a:pt x="449" y="2"/>
                  <a:pt x="429" y="5"/>
                </a:cubicBezTo>
                <a:cubicBezTo>
                  <a:pt x="424" y="36"/>
                  <a:pt x="421" y="67"/>
                  <a:pt x="419" y="98"/>
                </a:cubicBezTo>
                <a:cubicBezTo>
                  <a:pt x="400" y="102"/>
                  <a:pt x="381" y="108"/>
                  <a:pt x="363" y="114"/>
                </a:cubicBezTo>
                <a:cubicBezTo>
                  <a:pt x="344" y="121"/>
                  <a:pt x="326" y="128"/>
                  <a:pt x="309" y="137"/>
                </a:cubicBezTo>
                <a:cubicBezTo>
                  <a:pt x="288" y="114"/>
                  <a:pt x="266" y="91"/>
                  <a:pt x="243" y="70"/>
                </a:cubicBezTo>
                <a:cubicBezTo>
                  <a:pt x="225" y="81"/>
                  <a:pt x="208" y="92"/>
                  <a:pt x="192" y="105"/>
                </a:cubicBezTo>
                <a:cubicBezTo>
                  <a:pt x="203" y="134"/>
                  <a:pt x="216" y="163"/>
                  <a:pt x="230" y="191"/>
                </a:cubicBezTo>
                <a:cubicBezTo>
                  <a:pt x="216" y="204"/>
                  <a:pt x="202" y="217"/>
                  <a:pt x="189" y="232"/>
                </a:cubicBezTo>
                <a:cubicBezTo>
                  <a:pt x="176" y="247"/>
                  <a:pt x="165" y="263"/>
                  <a:pt x="154" y="279"/>
                </a:cubicBezTo>
                <a:cubicBezTo>
                  <a:pt x="125" y="269"/>
                  <a:pt x="94" y="261"/>
                  <a:pt x="63" y="254"/>
                </a:cubicBezTo>
                <a:cubicBezTo>
                  <a:pt x="53" y="272"/>
                  <a:pt x="44" y="291"/>
                  <a:pt x="37" y="310"/>
                </a:cubicBezTo>
                <a:cubicBezTo>
                  <a:pt x="61" y="330"/>
                  <a:pt x="87" y="348"/>
                  <a:pt x="113" y="365"/>
                </a:cubicBezTo>
                <a:cubicBezTo>
                  <a:pt x="107" y="384"/>
                  <a:pt x="102" y="403"/>
                  <a:pt x="98" y="422"/>
                </a:cubicBezTo>
                <a:cubicBezTo>
                  <a:pt x="94" y="441"/>
                  <a:pt x="92" y="460"/>
                  <a:pt x="91" y="480"/>
                </a:cubicBezTo>
                <a:cubicBezTo>
                  <a:pt x="61" y="486"/>
                  <a:pt x="30" y="494"/>
                  <a:pt x="0" y="504"/>
                </a:cubicBezTo>
                <a:cubicBezTo>
                  <a:pt x="0" y="524"/>
                  <a:pt x="2" y="545"/>
                  <a:pt x="5" y="565"/>
                </a:cubicBezTo>
                <a:cubicBezTo>
                  <a:pt x="36" y="570"/>
                  <a:pt x="67" y="573"/>
                  <a:pt x="99" y="575"/>
                </a:cubicBezTo>
                <a:cubicBezTo>
                  <a:pt x="102" y="594"/>
                  <a:pt x="108" y="613"/>
                  <a:pt x="114" y="631"/>
                </a:cubicBezTo>
                <a:cubicBezTo>
                  <a:pt x="121" y="650"/>
                  <a:pt x="128" y="668"/>
                  <a:pt x="137" y="685"/>
                </a:cubicBezTo>
                <a:cubicBezTo>
                  <a:pt x="114" y="706"/>
                  <a:pt x="91" y="728"/>
                  <a:pt x="70" y="751"/>
                </a:cubicBezTo>
                <a:cubicBezTo>
                  <a:pt x="81" y="769"/>
                  <a:pt x="92" y="786"/>
                  <a:pt x="105" y="802"/>
                </a:cubicBezTo>
                <a:cubicBezTo>
                  <a:pt x="134" y="791"/>
                  <a:pt x="163" y="778"/>
                  <a:pt x="191" y="764"/>
                </a:cubicBezTo>
                <a:cubicBezTo>
                  <a:pt x="204" y="778"/>
                  <a:pt x="218" y="792"/>
                  <a:pt x="232" y="805"/>
                </a:cubicBezTo>
                <a:cubicBezTo>
                  <a:pt x="247" y="818"/>
                  <a:pt x="263" y="829"/>
                  <a:pt x="279" y="840"/>
                </a:cubicBezTo>
                <a:cubicBezTo>
                  <a:pt x="269" y="869"/>
                  <a:pt x="261" y="900"/>
                  <a:pt x="254" y="931"/>
                </a:cubicBezTo>
                <a:cubicBezTo>
                  <a:pt x="272" y="941"/>
                  <a:pt x="291" y="950"/>
                  <a:pt x="310" y="957"/>
                </a:cubicBezTo>
                <a:cubicBezTo>
                  <a:pt x="330" y="933"/>
                  <a:pt x="348" y="907"/>
                  <a:pt x="365" y="881"/>
                </a:cubicBezTo>
                <a:cubicBezTo>
                  <a:pt x="384" y="887"/>
                  <a:pt x="403" y="892"/>
                  <a:pt x="422" y="896"/>
                </a:cubicBezTo>
                <a:cubicBezTo>
                  <a:pt x="441" y="900"/>
                  <a:pt x="461" y="902"/>
                  <a:pt x="480" y="903"/>
                </a:cubicBezTo>
                <a:cubicBezTo>
                  <a:pt x="486" y="933"/>
                  <a:pt x="494" y="964"/>
                  <a:pt x="504" y="994"/>
                </a:cubicBezTo>
                <a:cubicBezTo>
                  <a:pt x="524" y="994"/>
                  <a:pt x="545" y="992"/>
                  <a:pt x="565" y="989"/>
                </a:cubicBezTo>
                <a:cubicBezTo>
                  <a:pt x="570" y="958"/>
                  <a:pt x="574" y="927"/>
                  <a:pt x="575" y="896"/>
                </a:cubicBezTo>
                <a:cubicBezTo>
                  <a:pt x="594" y="892"/>
                  <a:pt x="613" y="886"/>
                  <a:pt x="631" y="880"/>
                </a:cubicBezTo>
                <a:cubicBezTo>
                  <a:pt x="650" y="873"/>
                  <a:pt x="668" y="866"/>
                  <a:pt x="685" y="857"/>
                </a:cubicBezTo>
                <a:cubicBezTo>
                  <a:pt x="706" y="880"/>
                  <a:pt x="728" y="903"/>
                  <a:pt x="751" y="924"/>
                </a:cubicBezTo>
                <a:cubicBezTo>
                  <a:pt x="769" y="913"/>
                  <a:pt x="786" y="902"/>
                  <a:pt x="802" y="889"/>
                </a:cubicBezTo>
                <a:cubicBezTo>
                  <a:pt x="791" y="860"/>
                  <a:pt x="778" y="831"/>
                  <a:pt x="764" y="803"/>
                </a:cubicBezTo>
                <a:cubicBezTo>
                  <a:pt x="779" y="790"/>
                  <a:pt x="792" y="777"/>
                  <a:pt x="805" y="762"/>
                </a:cubicBezTo>
                <a:cubicBezTo>
                  <a:pt x="818" y="747"/>
                  <a:pt x="829" y="731"/>
                  <a:pt x="840" y="715"/>
                </a:cubicBezTo>
                <a:cubicBezTo>
                  <a:pt x="870" y="725"/>
                  <a:pt x="900" y="733"/>
                  <a:pt x="931" y="740"/>
                </a:cubicBezTo>
                <a:cubicBezTo>
                  <a:pt x="941" y="722"/>
                  <a:pt x="950" y="703"/>
                  <a:pt x="957" y="684"/>
                </a:cubicBezTo>
                <a:cubicBezTo>
                  <a:pt x="933" y="664"/>
                  <a:pt x="907" y="646"/>
                  <a:pt x="881" y="629"/>
                </a:cubicBezTo>
                <a:cubicBezTo>
                  <a:pt x="888" y="610"/>
                  <a:pt x="892" y="591"/>
                  <a:pt x="896" y="572"/>
                </a:cubicBezTo>
                <a:cubicBezTo>
                  <a:pt x="900" y="553"/>
                  <a:pt x="902" y="534"/>
                  <a:pt x="903" y="514"/>
                </a:cubicBezTo>
                <a:cubicBezTo>
                  <a:pt x="933" y="508"/>
                  <a:pt x="964" y="500"/>
                  <a:pt x="994" y="490"/>
                </a:cubicBezTo>
                <a:cubicBezTo>
                  <a:pt x="994" y="470"/>
                  <a:pt x="992" y="449"/>
                  <a:pt x="989" y="429"/>
                </a:cubicBezTo>
                <a:cubicBezTo>
                  <a:pt x="958" y="424"/>
                  <a:pt x="927" y="421"/>
                  <a:pt x="896" y="419"/>
                </a:cubicBezTo>
                <a:cubicBezTo>
                  <a:pt x="892" y="400"/>
                  <a:pt x="886" y="381"/>
                  <a:pt x="880" y="36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1521393" y="2461668"/>
            <a:ext cx="1565275" cy="1562100"/>
          </a:xfrm>
          <a:custGeom>
            <a:avLst/>
            <a:gdLst>
              <a:gd name="T0" fmla="*/ 868 w 990"/>
              <a:gd name="T1" fmla="*/ 335 h 990"/>
              <a:gd name="T2" fmla="*/ 841 w 990"/>
              <a:gd name="T3" fmla="*/ 283 h 990"/>
              <a:gd name="T4" fmla="*/ 904 w 990"/>
              <a:gd name="T5" fmla="*/ 213 h 990"/>
              <a:gd name="T6" fmla="*/ 866 w 990"/>
              <a:gd name="T7" fmla="*/ 164 h 990"/>
              <a:gd name="T8" fmla="*/ 782 w 990"/>
              <a:gd name="T9" fmla="*/ 208 h 990"/>
              <a:gd name="T10" fmla="*/ 738 w 990"/>
              <a:gd name="T11" fmla="*/ 170 h 990"/>
              <a:gd name="T12" fmla="*/ 689 w 990"/>
              <a:gd name="T13" fmla="*/ 138 h 990"/>
              <a:gd name="T14" fmla="*/ 708 w 990"/>
              <a:gd name="T15" fmla="*/ 46 h 990"/>
              <a:gd name="T16" fmla="*/ 650 w 990"/>
              <a:gd name="T17" fmla="*/ 23 h 990"/>
              <a:gd name="T18" fmla="*/ 600 w 990"/>
              <a:gd name="T19" fmla="*/ 103 h 990"/>
              <a:gd name="T20" fmla="*/ 543 w 990"/>
              <a:gd name="T21" fmla="*/ 92 h 990"/>
              <a:gd name="T22" fmla="*/ 485 w 990"/>
              <a:gd name="T23" fmla="*/ 89 h 990"/>
              <a:gd name="T24" fmla="*/ 455 w 990"/>
              <a:gd name="T25" fmla="*/ 0 h 990"/>
              <a:gd name="T26" fmla="*/ 393 w 990"/>
              <a:gd name="T27" fmla="*/ 8 h 990"/>
              <a:gd name="T28" fmla="*/ 390 w 990"/>
              <a:gd name="T29" fmla="*/ 103 h 990"/>
              <a:gd name="T30" fmla="*/ 335 w 990"/>
              <a:gd name="T31" fmla="*/ 122 h 990"/>
              <a:gd name="T32" fmla="*/ 283 w 990"/>
              <a:gd name="T33" fmla="*/ 148 h 990"/>
              <a:gd name="T34" fmla="*/ 213 w 990"/>
              <a:gd name="T35" fmla="*/ 86 h 990"/>
              <a:gd name="T36" fmla="*/ 164 w 990"/>
              <a:gd name="T37" fmla="*/ 124 h 990"/>
              <a:gd name="T38" fmla="*/ 208 w 990"/>
              <a:gd name="T39" fmla="*/ 207 h 990"/>
              <a:gd name="T40" fmla="*/ 170 w 990"/>
              <a:gd name="T41" fmla="*/ 252 h 990"/>
              <a:gd name="T42" fmla="*/ 138 w 990"/>
              <a:gd name="T43" fmla="*/ 301 h 990"/>
              <a:gd name="T44" fmla="*/ 46 w 990"/>
              <a:gd name="T45" fmla="*/ 282 h 990"/>
              <a:gd name="T46" fmla="*/ 23 w 990"/>
              <a:gd name="T47" fmla="*/ 339 h 990"/>
              <a:gd name="T48" fmla="*/ 103 w 990"/>
              <a:gd name="T49" fmla="*/ 389 h 990"/>
              <a:gd name="T50" fmla="*/ 92 w 990"/>
              <a:gd name="T51" fmla="*/ 447 h 990"/>
              <a:gd name="T52" fmla="*/ 89 w 990"/>
              <a:gd name="T53" fmla="*/ 505 h 990"/>
              <a:gd name="T54" fmla="*/ 0 w 990"/>
              <a:gd name="T55" fmla="*/ 535 h 990"/>
              <a:gd name="T56" fmla="*/ 8 w 990"/>
              <a:gd name="T57" fmla="*/ 596 h 990"/>
              <a:gd name="T58" fmla="*/ 103 w 990"/>
              <a:gd name="T59" fmla="*/ 599 h 990"/>
              <a:gd name="T60" fmla="*/ 122 w 990"/>
              <a:gd name="T61" fmla="*/ 655 h 990"/>
              <a:gd name="T62" fmla="*/ 149 w 990"/>
              <a:gd name="T63" fmla="*/ 707 h 990"/>
              <a:gd name="T64" fmla="*/ 86 w 990"/>
              <a:gd name="T65" fmla="*/ 777 h 990"/>
              <a:gd name="T66" fmla="*/ 124 w 990"/>
              <a:gd name="T67" fmla="*/ 826 h 990"/>
              <a:gd name="T68" fmla="*/ 207 w 990"/>
              <a:gd name="T69" fmla="*/ 782 h 990"/>
              <a:gd name="T70" fmla="*/ 252 w 990"/>
              <a:gd name="T71" fmla="*/ 820 h 990"/>
              <a:gd name="T72" fmla="*/ 301 w 990"/>
              <a:gd name="T73" fmla="*/ 852 h 990"/>
              <a:gd name="T74" fmla="*/ 282 w 990"/>
              <a:gd name="T75" fmla="*/ 944 h 990"/>
              <a:gd name="T76" fmla="*/ 339 w 990"/>
              <a:gd name="T77" fmla="*/ 967 h 990"/>
              <a:gd name="T78" fmla="*/ 389 w 990"/>
              <a:gd name="T79" fmla="*/ 887 h 990"/>
              <a:gd name="T80" fmla="*/ 447 w 990"/>
              <a:gd name="T81" fmla="*/ 898 h 990"/>
              <a:gd name="T82" fmla="*/ 505 w 990"/>
              <a:gd name="T83" fmla="*/ 901 h 990"/>
              <a:gd name="T84" fmla="*/ 535 w 990"/>
              <a:gd name="T85" fmla="*/ 990 h 990"/>
              <a:gd name="T86" fmla="*/ 596 w 990"/>
              <a:gd name="T87" fmla="*/ 981 h 990"/>
              <a:gd name="T88" fmla="*/ 600 w 990"/>
              <a:gd name="T89" fmla="*/ 887 h 990"/>
              <a:gd name="T90" fmla="*/ 655 w 990"/>
              <a:gd name="T91" fmla="*/ 868 h 990"/>
              <a:gd name="T92" fmla="*/ 707 w 990"/>
              <a:gd name="T93" fmla="*/ 841 h 990"/>
              <a:gd name="T94" fmla="*/ 777 w 990"/>
              <a:gd name="T95" fmla="*/ 904 h 990"/>
              <a:gd name="T96" fmla="*/ 826 w 990"/>
              <a:gd name="T97" fmla="*/ 866 h 990"/>
              <a:gd name="T98" fmla="*/ 782 w 990"/>
              <a:gd name="T99" fmla="*/ 782 h 990"/>
              <a:gd name="T100" fmla="*/ 820 w 990"/>
              <a:gd name="T101" fmla="*/ 738 h 990"/>
              <a:gd name="T102" fmla="*/ 852 w 990"/>
              <a:gd name="T103" fmla="*/ 689 h 990"/>
              <a:gd name="T104" fmla="*/ 944 w 990"/>
              <a:gd name="T105" fmla="*/ 708 h 990"/>
              <a:gd name="T106" fmla="*/ 967 w 990"/>
              <a:gd name="T107" fmla="*/ 650 h 990"/>
              <a:gd name="T108" fmla="*/ 887 w 990"/>
              <a:gd name="T109" fmla="*/ 600 h 990"/>
              <a:gd name="T110" fmla="*/ 898 w 990"/>
              <a:gd name="T111" fmla="*/ 543 h 990"/>
              <a:gd name="T112" fmla="*/ 901 w 990"/>
              <a:gd name="T113" fmla="*/ 485 h 990"/>
              <a:gd name="T114" fmla="*/ 990 w 990"/>
              <a:gd name="T115" fmla="*/ 455 h 990"/>
              <a:gd name="T116" fmla="*/ 981 w 990"/>
              <a:gd name="T117" fmla="*/ 393 h 990"/>
              <a:gd name="T118" fmla="*/ 887 w 990"/>
              <a:gd name="T119" fmla="*/ 390 h 990"/>
              <a:gd name="T120" fmla="*/ 868 w 990"/>
              <a:gd name="T121" fmla="*/ 335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0" h="990">
                <a:moveTo>
                  <a:pt x="868" y="335"/>
                </a:moveTo>
                <a:cubicBezTo>
                  <a:pt x="860" y="317"/>
                  <a:pt x="852" y="300"/>
                  <a:pt x="841" y="283"/>
                </a:cubicBezTo>
                <a:cubicBezTo>
                  <a:pt x="863" y="261"/>
                  <a:pt x="884" y="237"/>
                  <a:pt x="904" y="213"/>
                </a:cubicBezTo>
                <a:cubicBezTo>
                  <a:pt x="892" y="196"/>
                  <a:pt x="879" y="179"/>
                  <a:pt x="866" y="164"/>
                </a:cubicBezTo>
                <a:cubicBezTo>
                  <a:pt x="837" y="177"/>
                  <a:pt x="809" y="192"/>
                  <a:pt x="782" y="208"/>
                </a:cubicBezTo>
                <a:cubicBezTo>
                  <a:pt x="769" y="194"/>
                  <a:pt x="754" y="181"/>
                  <a:pt x="738" y="170"/>
                </a:cubicBezTo>
                <a:cubicBezTo>
                  <a:pt x="723" y="158"/>
                  <a:pt x="706" y="147"/>
                  <a:pt x="689" y="138"/>
                </a:cubicBezTo>
                <a:cubicBezTo>
                  <a:pt x="697" y="108"/>
                  <a:pt x="703" y="77"/>
                  <a:pt x="708" y="46"/>
                </a:cubicBezTo>
                <a:cubicBezTo>
                  <a:pt x="689" y="37"/>
                  <a:pt x="670" y="29"/>
                  <a:pt x="650" y="23"/>
                </a:cubicBezTo>
                <a:cubicBezTo>
                  <a:pt x="632" y="49"/>
                  <a:pt x="616" y="75"/>
                  <a:pt x="600" y="103"/>
                </a:cubicBezTo>
                <a:cubicBezTo>
                  <a:pt x="582" y="98"/>
                  <a:pt x="562" y="94"/>
                  <a:pt x="543" y="92"/>
                </a:cubicBezTo>
                <a:cubicBezTo>
                  <a:pt x="524" y="89"/>
                  <a:pt x="504" y="88"/>
                  <a:pt x="485" y="89"/>
                </a:cubicBezTo>
                <a:cubicBezTo>
                  <a:pt x="476" y="59"/>
                  <a:pt x="466" y="29"/>
                  <a:pt x="455" y="0"/>
                </a:cubicBezTo>
                <a:cubicBezTo>
                  <a:pt x="434" y="1"/>
                  <a:pt x="414" y="4"/>
                  <a:pt x="393" y="8"/>
                </a:cubicBezTo>
                <a:cubicBezTo>
                  <a:pt x="391" y="40"/>
                  <a:pt x="390" y="71"/>
                  <a:pt x="390" y="103"/>
                </a:cubicBezTo>
                <a:cubicBezTo>
                  <a:pt x="371" y="107"/>
                  <a:pt x="353" y="114"/>
                  <a:pt x="335" y="122"/>
                </a:cubicBezTo>
                <a:cubicBezTo>
                  <a:pt x="317" y="130"/>
                  <a:pt x="300" y="138"/>
                  <a:pt x="283" y="148"/>
                </a:cubicBezTo>
                <a:cubicBezTo>
                  <a:pt x="261" y="126"/>
                  <a:pt x="237" y="106"/>
                  <a:pt x="213" y="86"/>
                </a:cubicBezTo>
                <a:cubicBezTo>
                  <a:pt x="196" y="98"/>
                  <a:pt x="179" y="110"/>
                  <a:pt x="164" y="124"/>
                </a:cubicBezTo>
                <a:cubicBezTo>
                  <a:pt x="177" y="153"/>
                  <a:pt x="192" y="181"/>
                  <a:pt x="208" y="207"/>
                </a:cubicBezTo>
                <a:cubicBezTo>
                  <a:pt x="194" y="221"/>
                  <a:pt x="181" y="236"/>
                  <a:pt x="170" y="252"/>
                </a:cubicBezTo>
                <a:cubicBezTo>
                  <a:pt x="158" y="267"/>
                  <a:pt x="147" y="284"/>
                  <a:pt x="138" y="301"/>
                </a:cubicBezTo>
                <a:cubicBezTo>
                  <a:pt x="108" y="293"/>
                  <a:pt x="77" y="287"/>
                  <a:pt x="46" y="282"/>
                </a:cubicBezTo>
                <a:cubicBezTo>
                  <a:pt x="37" y="301"/>
                  <a:pt x="29" y="320"/>
                  <a:pt x="23" y="339"/>
                </a:cubicBezTo>
                <a:cubicBezTo>
                  <a:pt x="49" y="358"/>
                  <a:pt x="75" y="374"/>
                  <a:pt x="103" y="389"/>
                </a:cubicBezTo>
                <a:cubicBezTo>
                  <a:pt x="98" y="408"/>
                  <a:pt x="94" y="427"/>
                  <a:pt x="92" y="447"/>
                </a:cubicBezTo>
                <a:cubicBezTo>
                  <a:pt x="89" y="466"/>
                  <a:pt x="88" y="486"/>
                  <a:pt x="89" y="505"/>
                </a:cubicBezTo>
                <a:cubicBezTo>
                  <a:pt x="59" y="513"/>
                  <a:pt x="29" y="523"/>
                  <a:pt x="0" y="535"/>
                </a:cubicBezTo>
                <a:cubicBezTo>
                  <a:pt x="1" y="556"/>
                  <a:pt x="4" y="576"/>
                  <a:pt x="8" y="596"/>
                </a:cubicBezTo>
                <a:cubicBezTo>
                  <a:pt x="40" y="599"/>
                  <a:pt x="71" y="600"/>
                  <a:pt x="103" y="599"/>
                </a:cubicBezTo>
                <a:cubicBezTo>
                  <a:pt x="107" y="618"/>
                  <a:pt x="114" y="637"/>
                  <a:pt x="122" y="655"/>
                </a:cubicBezTo>
                <a:cubicBezTo>
                  <a:pt x="130" y="673"/>
                  <a:pt x="138" y="690"/>
                  <a:pt x="149" y="707"/>
                </a:cubicBezTo>
                <a:cubicBezTo>
                  <a:pt x="126" y="729"/>
                  <a:pt x="106" y="752"/>
                  <a:pt x="86" y="777"/>
                </a:cubicBezTo>
                <a:cubicBezTo>
                  <a:pt x="98" y="794"/>
                  <a:pt x="110" y="811"/>
                  <a:pt x="124" y="826"/>
                </a:cubicBezTo>
                <a:cubicBezTo>
                  <a:pt x="153" y="813"/>
                  <a:pt x="181" y="798"/>
                  <a:pt x="207" y="782"/>
                </a:cubicBezTo>
                <a:cubicBezTo>
                  <a:pt x="221" y="795"/>
                  <a:pt x="236" y="808"/>
                  <a:pt x="252" y="820"/>
                </a:cubicBezTo>
                <a:cubicBezTo>
                  <a:pt x="267" y="832"/>
                  <a:pt x="284" y="842"/>
                  <a:pt x="301" y="852"/>
                </a:cubicBezTo>
                <a:cubicBezTo>
                  <a:pt x="293" y="882"/>
                  <a:pt x="287" y="912"/>
                  <a:pt x="282" y="944"/>
                </a:cubicBezTo>
                <a:cubicBezTo>
                  <a:pt x="301" y="953"/>
                  <a:pt x="320" y="960"/>
                  <a:pt x="339" y="967"/>
                </a:cubicBezTo>
                <a:cubicBezTo>
                  <a:pt x="358" y="941"/>
                  <a:pt x="374" y="914"/>
                  <a:pt x="389" y="887"/>
                </a:cubicBezTo>
                <a:cubicBezTo>
                  <a:pt x="408" y="892"/>
                  <a:pt x="427" y="896"/>
                  <a:pt x="447" y="898"/>
                </a:cubicBezTo>
                <a:cubicBezTo>
                  <a:pt x="466" y="901"/>
                  <a:pt x="486" y="901"/>
                  <a:pt x="505" y="901"/>
                </a:cubicBezTo>
                <a:cubicBezTo>
                  <a:pt x="513" y="931"/>
                  <a:pt x="523" y="961"/>
                  <a:pt x="535" y="990"/>
                </a:cubicBezTo>
                <a:cubicBezTo>
                  <a:pt x="556" y="989"/>
                  <a:pt x="576" y="985"/>
                  <a:pt x="596" y="981"/>
                </a:cubicBezTo>
                <a:cubicBezTo>
                  <a:pt x="599" y="950"/>
                  <a:pt x="600" y="919"/>
                  <a:pt x="600" y="887"/>
                </a:cubicBezTo>
                <a:cubicBezTo>
                  <a:pt x="618" y="882"/>
                  <a:pt x="637" y="876"/>
                  <a:pt x="655" y="868"/>
                </a:cubicBezTo>
                <a:cubicBezTo>
                  <a:pt x="673" y="860"/>
                  <a:pt x="690" y="851"/>
                  <a:pt x="707" y="841"/>
                </a:cubicBezTo>
                <a:cubicBezTo>
                  <a:pt x="729" y="863"/>
                  <a:pt x="752" y="884"/>
                  <a:pt x="777" y="904"/>
                </a:cubicBezTo>
                <a:cubicBezTo>
                  <a:pt x="794" y="892"/>
                  <a:pt x="811" y="879"/>
                  <a:pt x="826" y="866"/>
                </a:cubicBezTo>
                <a:cubicBezTo>
                  <a:pt x="813" y="837"/>
                  <a:pt x="798" y="809"/>
                  <a:pt x="782" y="782"/>
                </a:cubicBezTo>
                <a:cubicBezTo>
                  <a:pt x="796" y="769"/>
                  <a:pt x="808" y="754"/>
                  <a:pt x="820" y="738"/>
                </a:cubicBezTo>
                <a:cubicBezTo>
                  <a:pt x="832" y="723"/>
                  <a:pt x="842" y="706"/>
                  <a:pt x="852" y="689"/>
                </a:cubicBezTo>
                <a:cubicBezTo>
                  <a:pt x="882" y="697"/>
                  <a:pt x="913" y="703"/>
                  <a:pt x="944" y="708"/>
                </a:cubicBezTo>
                <a:cubicBezTo>
                  <a:pt x="953" y="689"/>
                  <a:pt x="960" y="670"/>
                  <a:pt x="967" y="650"/>
                </a:cubicBezTo>
                <a:cubicBezTo>
                  <a:pt x="941" y="632"/>
                  <a:pt x="914" y="616"/>
                  <a:pt x="887" y="600"/>
                </a:cubicBezTo>
                <a:cubicBezTo>
                  <a:pt x="892" y="582"/>
                  <a:pt x="896" y="562"/>
                  <a:pt x="898" y="543"/>
                </a:cubicBezTo>
                <a:cubicBezTo>
                  <a:pt x="901" y="524"/>
                  <a:pt x="901" y="504"/>
                  <a:pt x="901" y="485"/>
                </a:cubicBezTo>
                <a:cubicBezTo>
                  <a:pt x="931" y="476"/>
                  <a:pt x="961" y="466"/>
                  <a:pt x="990" y="455"/>
                </a:cubicBezTo>
                <a:cubicBezTo>
                  <a:pt x="989" y="434"/>
                  <a:pt x="985" y="414"/>
                  <a:pt x="981" y="393"/>
                </a:cubicBezTo>
                <a:cubicBezTo>
                  <a:pt x="950" y="391"/>
                  <a:pt x="919" y="390"/>
                  <a:pt x="887" y="390"/>
                </a:cubicBezTo>
                <a:cubicBezTo>
                  <a:pt x="882" y="371"/>
                  <a:pt x="876" y="353"/>
                  <a:pt x="868" y="335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2307205" y="1185318"/>
            <a:ext cx="1570037" cy="1570037"/>
          </a:xfrm>
          <a:custGeom>
            <a:avLst/>
            <a:gdLst>
              <a:gd name="T0" fmla="*/ 882 w 994"/>
              <a:gd name="T1" fmla="*/ 369 h 994"/>
              <a:gd name="T2" fmla="*/ 859 w 994"/>
              <a:gd name="T3" fmla="*/ 315 h 994"/>
              <a:gd name="T4" fmla="*/ 928 w 994"/>
              <a:gd name="T5" fmla="*/ 250 h 994"/>
              <a:gd name="T6" fmla="*/ 893 w 994"/>
              <a:gd name="T7" fmla="*/ 198 h 994"/>
              <a:gd name="T8" fmla="*/ 807 w 994"/>
              <a:gd name="T9" fmla="*/ 235 h 994"/>
              <a:gd name="T10" fmla="*/ 766 w 994"/>
              <a:gd name="T11" fmla="*/ 193 h 994"/>
              <a:gd name="T12" fmla="*/ 719 w 994"/>
              <a:gd name="T13" fmla="*/ 158 h 994"/>
              <a:gd name="T14" fmla="*/ 746 w 994"/>
              <a:gd name="T15" fmla="*/ 67 h 994"/>
              <a:gd name="T16" fmla="*/ 691 w 994"/>
              <a:gd name="T17" fmla="*/ 40 h 994"/>
              <a:gd name="T18" fmla="*/ 634 w 994"/>
              <a:gd name="T19" fmla="*/ 115 h 994"/>
              <a:gd name="T20" fmla="*/ 578 w 994"/>
              <a:gd name="T21" fmla="*/ 99 h 994"/>
              <a:gd name="T22" fmla="*/ 520 w 994"/>
              <a:gd name="T23" fmla="*/ 92 h 994"/>
              <a:gd name="T24" fmla="*/ 498 w 994"/>
              <a:gd name="T25" fmla="*/ 0 h 994"/>
              <a:gd name="T26" fmla="*/ 436 w 994"/>
              <a:gd name="T27" fmla="*/ 4 h 994"/>
              <a:gd name="T28" fmla="*/ 425 w 994"/>
              <a:gd name="T29" fmla="*/ 98 h 994"/>
              <a:gd name="T30" fmla="*/ 368 w 994"/>
              <a:gd name="T31" fmla="*/ 112 h 994"/>
              <a:gd name="T32" fmla="*/ 314 w 994"/>
              <a:gd name="T33" fmla="*/ 135 h 994"/>
              <a:gd name="T34" fmla="*/ 249 w 994"/>
              <a:gd name="T35" fmla="*/ 66 h 994"/>
              <a:gd name="T36" fmla="*/ 197 w 994"/>
              <a:gd name="T37" fmla="*/ 101 h 994"/>
              <a:gd name="T38" fmla="*/ 235 w 994"/>
              <a:gd name="T39" fmla="*/ 187 h 994"/>
              <a:gd name="T40" fmla="*/ 193 w 994"/>
              <a:gd name="T41" fmla="*/ 228 h 994"/>
              <a:gd name="T42" fmla="*/ 157 w 994"/>
              <a:gd name="T43" fmla="*/ 275 h 994"/>
              <a:gd name="T44" fmla="*/ 67 w 994"/>
              <a:gd name="T45" fmla="*/ 248 h 994"/>
              <a:gd name="T46" fmla="*/ 39 w 994"/>
              <a:gd name="T47" fmla="*/ 303 h 994"/>
              <a:gd name="T48" fmla="*/ 115 w 994"/>
              <a:gd name="T49" fmla="*/ 360 h 994"/>
              <a:gd name="T50" fmla="*/ 99 w 994"/>
              <a:gd name="T51" fmla="*/ 416 h 994"/>
              <a:gd name="T52" fmla="*/ 91 w 994"/>
              <a:gd name="T53" fmla="*/ 474 h 994"/>
              <a:gd name="T54" fmla="*/ 0 w 994"/>
              <a:gd name="T55" fmla="*/ 496 h 994"/>
              <a:gd name="T56" fmla="*/ 3 w 994"/>
              <a:gd name="T57" fmla="*/ 558 h 994"/>
              <a:gd name="T58" fmla="*/ 97 w 994"/>
              <a:gd name="T59" fmla="*/ 569 h 994"/>
              <a:gd name="T60" fmla="*/ 112 w 994"/>
              <a:gd name="T61" fmla="*/ 626 h 994"/>
              <a:gd name="T62" fmla="*/ 134 w 994"/>
              <a:gd name="T63" fmla="*/ 680 h 994"/>
              <a:gd name="T64" fmla="*/ 66 w 994"/>
              <a:gd name="T65" fmla="*/ 745 h 994"/>
              <a:gd name="T66" fmla="*/ 100 w 994"/>
              <a:gd name="T67" fmla="*/ 797 h 994"/>
              <a:gd name="T68" fmla="*/ 187 w 994"/>
              <a:gd name="T69" fmla="*/ 759 h 994"/>
              <a:gd name="T70" fmla="*/ 227 w 994"/>
              <a:gd name="T71" fmla="*/ 801 h 994"/>
              <a:gd name="T72" fmla="*/ 274 w 994"/>
              <a:gd name="T73" fmla="*/ 837 h 994"/>
              <a:gd name="T74" fmla="*/ 248 w 994"/>
              <a:gd name="T75" fmla="*/ 927 h 994"/>
              <a:gd name="T76" fmla="*/ 303 w 994"/>
              <a:gd name="T77" fmla="*/ 955 h 994"/>
              <a:gd name="T78" fmla="*/ 359 w 994"/>
              <a:gd name="T79" fmla="*/ 879 h 994"/>
              <a:gd name="T80" fmla="*/ 416 w 994"/>
              <a:gd name="T81" fmla="*/ 895 h 994"/>
              <a:gd name="T82" fmla="*/ 474 w 994"/>
              <a:gd name="T83" fmla="*/ 903 h 994"/>
              <a:gd name="T84" fmla="*/ 496 w 994"/>
              <a:gd name="T85" fmla="*/ 994 h 994"/>
              <a:gd name="T86" fmla="*/ 558 w 994"/>
              <a:gd name="T87" fmla="*/ 991 h 994"/>
              <a:gd name="T88" fmla="*/ 569 w 994"/>
              <a:gd name="T89" fmla="*/ 897 h 994"/>
              <a:gd name="T90" fmla="*/ 625 w 994"/>
              <a:gd name="T91" fmla="*/ 882 h 994"/>
              <a:gd name="T92" fmla="*/ 679 w 994"/>
              <a:gd name="T93" fmla="*/ 860 h 994"/>
              <a:gd name="T94" fmla="*/ 744 w 994"/>
              <a:gd name="T95" fmla="*/ 928 h 994"/>
              <a:gd name="T96" fmla="*/ 796 w 994"/>
              <a:gd name="T97" fmla="*/ 894 h 994"/>
              <a:gd name="T98" fmla="*/ 759 w 994"/>
              <a:gd name="T99" fmla="*/ 807 h 994"/>
              <a:gd name="T100" fmla="*/ 801 w 994"/>
              <a:gd name="T101" fmla="*/ 766 h 994"/>
              <a:gd name="T102" fmla="*/ 836 w 994"/>
              <a:gd name="T103" fmla="*/ 720 h 994"/>
              <a:gd name="T104" fmla="*/ 927 w 994"/>
              <a:gd name="T105" fmla="*/ 746 h 994"/>
              <a:gd name="T106" fmla="*/ 954 w 994"/>
              <a:gd name="T107" fmla="*/ 691 h 994"/>
              <a:gd name="T108" fmla="*/ 879 w 994"/>
              <a:gd name="T109" fmla="*/ 635 h 994"/>
              <a:gd name="T110" fmla="*/ 895 w 994"/>
              <a:gd name="T111" fmla="*/ 578 h 994"/>
              <a:gd name="T112" fmla="*/ 902 w 994"/>
              <a:gd name="T113" fmla="*/ 520 h 994"/>
              <a:gd name="T114" fmla="*/ 994 w 994"/>
              <a:gd name="T115" fmla="*/ 498 h 994"/>
              <a:gd name="T116" fmla="*/ 990 w 994"/>
              <a:gd name="T117" fmla="*/ 436 h 994"/>
              <a:gd name="T118" fmla="*/ 896 w 994"/>
              <a:gd name="T119" fmla="*/ 425 h 994"/>
              <a:gd name="T120" fmla="*/ 882 w 994"/>
              <a:gd name="T121" fmla="*/ 369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690624" y="164717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928624" y="290844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970372" y="4038848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482786" y="5452975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966677" y="1577331"/>
            <a:ext cx="2456656" cy="710358"/>
            <a:chOff x="4511824" y="1399531"/>
            <a:chExt cx="2456656" cy="710358"/>
          </a:xfrm>
        </p:grpSpPr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4511824" y="1754710"/>
              <a:ext cx="24482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出自【趣你的PPT】(微信:qunideppt)：最优质的PPT资源库"/>
            <p:cNvCxnSpPr/>
            <p:nvPr/>
          </p:nvCxnSpPr>
          <p:spPr>
            <a:xfrm>
              <a:off x="6960096" y="1399531"/>
              <a:ext cx="8384" cy="71035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3284597" y="2798486"/>
            <a:ext cx="3140075" cy="710358"/>
            <a:chOff x="3828405" y="1399531"/>
            <a:chExt cx="3140075" cy="710358"/>
          </a:xfrm>
        </p:grpSpPr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3828405" y="1754710"/>
              <a:ext cx="313169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出自【趣你的PPT】(微信:qunideppt)：最优质的PPT资源库"/>
            <p:cNvCxnSpPr/>
            <p:nvPr/>
          </p:nvCxnSpPr>
          <p:spPr>
            <a:xfrm>
              <a:off x="6960096" y="1399531"/>
              <a:ext cx="8384" cy="71035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4253110" y="4034887"/>
            <a:ext cx="2177008" cy="710358"/>
            <a:chOff x="4511824" y="1399531"/>
            <a:chExt cx="2177008" cy="710358"/>
          </a:xfrm>
        </p:grpSpPr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4511824" y="1754710"/>
              <a:ext cx="216862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6680448" y="1399531"/>
              <a:ext cx="8384" cy="71035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3762460" y="5452975"/>
            <a:ext cx="2667658" cy="710358"/>
            <a:chOff x="4021174" y="1399531"/>
            <a:chExt cx="2667658" cy="710358"/>
          </a:xfrm>
        </p:grpSpPr>
        <p:cxnSp>
          <p:nvCxnSpPr>
            <p:cNvPr id="25" name="出自【趣你的PPT】(微信:qunideppt)：最优质的PPT资源库"/>
            <p:cNvCxnSpPr/>
            <p:nvPr/>
          </p:nvCxnSpPr>
          <p:spPr>
            <a:xfrm>
              <a:off x="4021174" y="1754710"/>
              <a:ext cx="26592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出自【趣你的PPT】(微信:qunideppt)：最优质的PPT资源库"/>
            <p:cNvCxnSpPr/>
            <p:nvPr/>
          </p:nvCxnSpPr>
          <p:spPr>
            <a:xfrm>
              <a:off x="6680448" y="1399531"/>
              <a:ext cx="8384" cy="71035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出自【趣你的PPT】(微信:qunideppt)：最优质的PPT资源库"/>
          <p:cNvSpPr/>
          <p:nvPr/>
        </p:nvSpPr>
        <p:spPr>
          <a:xfrm>
            <a:off x="6504384" y="1647170"/>
            <a:ext cx="42001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6504384" y="2853583"/>
            <a:ext cx="4200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487979" y="4082016"/>
            <a:ext cx="4200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487979" y="5513347"/>
            <a:ext cx="4200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396524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 flipH="1">
            <a:off x="6410131" y="3429000"/>
            <a:ext cx="5781869" cy="3429000"/>
          </a:xfrm>
          <a:prstGeom prst="rtTriangl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303227" y="912783"/>
            <a:ext cx="1564433" cy="1177991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0 w 1564433"/>
              <a:gd name="connsiteY0" fmla="*/ 0 h 1177991"/>
              <a:gd name="connsiteX1" fmla="*/ 1564433 w 1564433"/>
              <a:gd name="connsiteY1" fmla="*/ 0 h 1177991"/>
              <a:gd name="connsiteX2" fmla="*/ 1555102 w 1564433"/>
              <a:gd name="connsiteY2" fmla="*/ 1177991 h 1177991"/>
              <a:gd name="connsiteX3" fmla="*/ 0 w 1564433"/>
              <a:gd name="connsiteY3" fmla="*/ 1168661 h 1177991"/>
              <a:gd name="connsiteX4" fmla="*/ 0 w 1564433"/>
              <a:gd name="connsiteY4" fmla="*/ 0 h 11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9850168" y="912783"/>
            <a:ext cx="1135224" cy="1868457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573763 w 1573763"/>
              <a:gd name="connsiteY2" fmla="*/ 1168661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135224 w 1573763"/>
              <a:gd name="connsiteY2" fmla="*/ 1840465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135224"/>
              <a:gd name="connsiteY0" fmla="*/ 0 h 1868457"/>
              <a:gd name="connsiteX1" fmla="*/ 1125894 w 1135224"/>
              <a:gd name="connsiteY1" fmla="*/ 1101012 h 1868457"/>
              <a:gd name="connsiteX2" fmla="*/ 1135224 w 1135224"/>
              <a:gd name="connsiteY2" fmla="*/ 1840465 h 1868457"/>
              <a:gd name="connsiteX3" fmla="*/ 0 w 1135224"/>
              <a:gd name="connsiteY3" fmla="*/ 1868457 h 1868457"/>
              <a:gd name="connsiteX4" fmla="*/ 9330 w 1135224"/>
              <a:gd name="connsiteY4" fmla="*/ 0 h 186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9444125" y="2332432"/>
            <a:ext cx="1126794" cy="1974401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573763 w 1573763"/>
              <a:gd name="connsiteY2" fmla="*/ 1168661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135224 w 1573763"/>
              <a:gd name="connsiteY2" fmla="*/ 1840465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135224"/>
              <a:gd name="connsiteY0" fmla="*/ 0 h 1868457"/>
              <a:gd name="connsiteX1" fmla="*/ 1125894 w 1135224"/>
              <a:gd name="connsiteY1" fmla="*/ 1101012 h 1868457"/>
              <a:gd name="connsiteX2" fmla="*/ 1135224 w 1135224"/>
              <a:gd name="connsiteY2" fmla="*/ 1840465 h 1868457"/>
              <a:gd name="connsiteX3" fmla="*/ 0 w 1135224"/>
              <a:gd name="connsiteY3" fmla="*/ 1868457 h 1868457"/>
              <a:gd name="connsiteX4" fmla="*/ 9330 w 1135224"/>
              <a:gd name="connsiteY4" fmla="*/ 0 h 1868457"/>
              <a:gd name="connsiteX0" fmla="*/ 0 w 1144553"/>
              <a:gd name="connsiteY0" fmla="*/ 0 h 1896259"/>
              <a:gd name="connsiteX1" fmla="*/ 1135223 w 1144553"/>
              <a:gd name="connsiteY1" fmla="*/ 1128814 h 1896259"/>
              <a:gd name="connsiteX2" fmla="*/ 1144553 w 1144553"/>
              <a:gd name="connsiteY2" fmla="*/ 1868267 h 1896259"/>
              <a:gd name="connsiteX3" fmla="*/ 9329 w 1144553"/>
              <a:gd name="connsiteY3" fmla="*/ 1896259 h 1896259"/>
              <a:gd name="connsiteX4" fmla="*/ 0 w 1144553"/>
              <a:gd name="connsiteY4" fmla="*/ 0 h 1896259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896259 h 1960936"/>
              <a:gd name="connsiteX4" fmla="*/ 0 w 1135225"/>
              <a:gd name="connsiteY4" fmla="*/ 0 h 1960936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933327 h 1960936"/>
              <a:gd name="connsiteX4" fmla="*/ 0 w 1135225"/>
              <a:gd name="connsiteY4" fmla="*/ 0 h 1960936"/>
              <a:gd name="connsiteX0" fmla="*/ 900 w 1126794"/>
              <a:gd name="connsiteY0" fmla="*/ 0 h 1960936"/>
              <a:gd name="connsiteX1" fmla="*/ 1126792 w 1126794"/>
              <a:gd name="connsiteY1" fmla="*/ 1128814 h 1960936"/>
              <a:gd name="connsiteX2" fmla="*/ 1126794 w 1126794"/>
              <a:gd name="connsiteY2" fmla="*/ 1960936 h 1960936"/>
              <a:gd name="connsiteX3" fmla="*/ 898 w 1126794"/>
              <a:gd name="connsiteY3" fmla="*/ 1933327 h 1960936"/>
              <a:gd name="connsiteX4" fmla="*/ 900 w 1126794"/>
              <a:gd name="connsiteY4" fmla="*/ 0 h 196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flipH="1">
            <a:off x="7949116" y="2765566"/>
            <a:ext cx="1099198" cy="1974401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573763 w 1573763"/>
              <a:gd name="connsiteY2" fmla="*/ 1168661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135224 w 1573763"/>
              <a:gd name="connsiteY2" fmla="*/ 1840465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135224"/>
              <a:gd name="connsiteY0" fmla="*/ 0 h 1868457"/>
              <a:gd name="connsiteX1" fmla="*/ 1125894 w 1135224"/>
              <a:gd name="connsiteY1" fmla="*/ 1101012 h 1868457"/>
              <a:gd name="connsiteX2" fmla="*/ 1135224 w 1135224"/>
              <a:gd name="connsiteY2" fmla="*/ 1840465 h 1868457"/>
              <a:gd name="connsiteX3" fmla="*/ 0 w 1135224"/>
              <a:gd name="connsiteY3" fmla="*/ 1868457 h 1868457"/>
              <a:gd name="connsiteX4" fmla="*/ 9330 w 1135224"/>
              <a:gd name="connsiteY4" fmla="*/ 0 h 1868457"/>
              <a:gd name="connsiteX0" fmla="*/ 0 w 1144553"/>
              <a:gd name="connsiteY0" fmla="*/ 0 h 1896259"/>
              <a:gd name="connsiteX1" fmla="*/ 1135223 w 1144553"/>
              <a:gd name="connsiteY1" fmla="*/ 1128814 h 1896259"/>
              <a:gd name="connsiteX2" fmla="*/ 1144553 w 1144553"/>
              <a:gd name="connsiteY2" fmla="*/ 1868267 h 1896259"/>
              <a:gd name="connsiteX3" fmla="*/ 9329 w 1144553"/>
              <a:gd name="connsiteY3" fmla="*/ 1896259 h 1896259"/>
              <a:gd name="connsiteX4" fmla="*/ 0 w 1144553"/>
              <a:gd name="connsiteY4" fmla="*/ 0 h 1896259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896259 h 1960936"/>
              <a:gd name="connsiteX4" fmla="*/ 0 w 1135225"/>
              <a:gd name="connsiteY4" fmla="*/ 0 h 1960936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933327 h 1960936"/>
              <a:gd name="connsiteX4" fmla="*/ 0 w 1135225"/>
              <a:gd name="connsiteY4" fmla="*/ 0 h 1960936"/>
              <a:gd name="connsiteX0" fmla="*/ 900 w 1126794"/>
              <a:gd name="connsiteY0" fmla="*/ 0 h 1960936"/>
              <a:gd name="connsiteX1" fmla="*/ 1126792 w 1126794"/>
              <a:gd name="connsiteY1" fmla="*/ 1128814 h 1960936"/>
              <a:gd name="connsiteX2" fmla="*/ 1126794 w 1126794"/>
              <a:gd name="connsiteY2" fmla="*/ 1960936 h 1960936"/>
              <a:gd name="connsiteX3" fmla="*/ 898 w 1126794"/>
              <a:gd name="connsiteY3" fmla="*/ 1933327 h 1960936"/>
              <a:gd name="connsiteX4" fmla="*/ 900 w 1126794"/>
              <a:gd name="connsiteY4" fmla="*/ 0 h 196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20751420">
            <a:off x="8742030" y="4493618"/>
            <a:ext cx="1138462" cy="1129053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8725677" y="5810545"/>
            <a:ext cx="3729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WHAT ?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734049" y="1710672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出自【趣你的PPT】(微信:qunideppt)：最优质的PPT资源库"/>
          <p:cNvSpPr txBox="1">
            <a:spLocks/>
          </p:cNvSpPr>
          <p:nvPr/>
        </p:nvSpPr>
        <p:spPr>
          <a:xfrm>
            <a:off x="1851781" y="1924006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734049" y="2759896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 txBox="1">
            <a:spLocks/>
          </p:cNvSpPr>
          <p:nvPr/>
        </p:nvSpPr>
        <p:spPr>
          <a:xfrm>
            <a:off x="1851781" y="2973230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29216" y="3775559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>
          <a:xfrm>
            <a:off x="1846948" y="3988893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29216" y="4794882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1846948" y="5008216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220871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1369" y="2194832"/>
            <a:ext cx="6193358" cy="2957804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896905" y="2194832"/>
            <a:ext cx="4134464" cy="295780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798933" y="2656015"/>
            <a:ext cx="3326930" cy="2035437"/>
            <a:chOff x="798933" y="3461658"/>
            <a:chExt cx="3326930" cy="2035437"/>
          </a:xfrm>
        </p:grpSpPr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798933" y="3461658"/>
              <a:ext cx="3452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2124316" y="3927435"/>
              <a:ext cx="200154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  <p:sp>
        <p:nvSpPr>
          <p:cNvPr id="10" name="出自【趣你的PPT】(微信:qunideppt)：最优质的PPT资源库"/>
          <p:cNvSpPr/>
          <p:nvPr/>
        </p:nvSpPr>
        <p:spPr>
          <a:xfrm>
            <a:off x="10991461" y="4919370"/>
            <a:ext cx="466531" cy="466531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444402"/>
            <a:ext cx="11568608" cy="33123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3625941" y="5260804"/>
            <a:ext cx="2380010" cy="1138773"/>
            <a:chOff x="9482174" y="1484713"/>
            <a:chExt cx="2380010" cy="1138773"/>
          </a:xfrm>
        </p:grpSpPr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9482174" y="1854045"/>
              <a:ext cx="238001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78520" y="5260804"/>
            <a:ext cx="2380010" cy="1138773"/>
            <a:chOff x="9482174" y="1484713"/>
            <a:chExt cx="2380010" cy="1138773"/>
          </a:xfrm>
        </p:grpSpPr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9482174" y="1854045"/>
              <a:ext cx="238001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9101013" y="5260804"/>
            <a:ext cx="2380010" cy="1138773"/>
            <a:chOff x="9482174" y="1484713"/>
            <a:chExt cx="2380010" cy="1138773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9482174" y="1854045"/>
              <a:ext cx="238001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6253592" y="5260804"/>
            <a:ext cx="2380010" cy="1138773"/>
            <a:chOff x="9482174" y="1484713"/>
            <a:chExt cx="2380010" cy="1138773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9482174" y="1854045"/>
              <a:ext cx="238001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5283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b="7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077754" y="-114761"/>
            <a:ext cx="5214258" cy="5309061"/>
            <a:chOff x="7077754" y="-114761"/>
            <a:chExt cx="5214258" cy="5309061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7077754" y="-114761"/>
              <a:ext cx="5214258" cy="5309061"/>
            </a:xfrm>
            <a:custGeom>
              <a:avLst/>
              <a:gdLst>
                <a:gd name="connsiteX0" fmla="*/ 700607 w 4714876"/>
                <a:gd name="connsiteY0" fmla="*/ 0 h 4800600"/>
                <a:gd name="connsiteX1" fmla="*/ 4714876 w 4714876"/>
                <a:gd name="connsiteY1" fmla="*/ 0 h 4800600"/>
                <a:gd name="connsiteX2" fmla="*/ 4714876 w 4714876"/>
                <a:gd name="connsiteY2" fmla="*/ 4170500 h 4800600"/>
                <a:gd name="connsiteX3" fmla="*/ 4536834 w 4714876"/>
                <a:gd name="connsiteY3" fmla="*/ 4303637 h 4800600"/>
                <a:gd name="connsiteX4" fmla="*/ 2909888 w 4714876"/>
                <a:gd name="connsiteY4" fmla="*/ 4800600 h 4800600"/>
                <a:gd name="connsiteX5" fmla="*/ 0 w 4714876"/>
                <a:gd name="connsiteY5" fmla="*/ 1890712 h 4800600"/>
                <a:gd name="connsiteX6" fmla="*/ 664477 w 4714876"/>
                <a:gd name="connsiteY6" fmla="*/ 39753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14876" h="4800600">
                  <a:moveTo>
                    <a:pt x="700607" y="0"/>
                  </a:moveTo>
                  <a:lnTo>
                    <a:pt x="4714876" y="0"/>
                  </a:lnTo>
                  <a:lnTo>
                    <a:pt x="4714876" y="4170500"/>
                  </a:lnTo>
                  <a:lnTo>
                    <a:pt x="4536834" y="4303637"/>
                  </a:lnTo>
                  <a:cubicBezTo>
                    <a:pt x="4072413" y="4617394"/>
                    <a:pt x="3512546" y="4800600"/>
                    <a:pt x="2909888" y="4800600"/>
                  </a:cubicBezTo>
                  <a:cubicBezTo>
                    <a:pt x="1302801" y="4800600"/>
                    <a:pt x="0" y="3497799"/>
                    <a:pt x="0" y="1890712"/>
                  </a:cubicBezTo>
                  <a:cubicBezTo>
                    <a:pt x="0" y="1187612"/>
                    <a:pt x="249365" y="542753"/>
                    <a:pt x="664477" y="39753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477124" y="0"/>
              <a:ext cx="4714876" cy="4800600"/>
              <a:chOff x="7477124" y="0"/>
              <a:chExt cx="4714876" cy="4800600"/>
            </a:xfrm>
          </p:grpSpPr>
          <p:sp>
            <p:nvSpPr>
              <p:cNvPr id="10" name="出自【趣你的PPT】(微信:qunideppt)：最优质的PPT资源库"/>
              <p:cNvSpPr/>
              <p:nvPr/>
            </p:nvSpPr>
            <p:spPr>
              <a:xfrm>
                <a:off x="7477124" y="0"/>
                <a:ext cx="4714876" cy="4800600"/>
              </a:xfrm>
              <a:custGeom>
                <a:avLst/>
                <a:gdLst>
                  <a:gd name="connsiteX0" fmla="*/ 700607 w 4714876"/>
                  <a:gd name="connsiteY0" fmla="*/ 0 h 4800600"/>
                  <a:gd name="connsiteX1" fmla="*/ 4714876 w 4714876"/>
                  <a:gd name="connsiteY1" fmla="*/ 0 h 4800600"/>
                  <a:gd name="connsiteX2" fmla="*/ 4714876 w 4714876"/>
                  <a:gd name="connsiteY2" fmla="*/ 4170500 h 4800600"/>
                  <a:gd name="connsiteX3" fmla="*/ 4536834 w 4714876"/>
                  <a:gd name="connsiteY3" fmla="*/ 4303637 h 4800600"/>
                  <a:gd name="connsiteX4" fmla="*/ 2909888 w 4714876"/>
                  <a:gd name="connsiteY4" fmla="*/ 4800600 h 4800600"/>
                  <a:gd name="connsiteX5" fmla="*/ 0 w 4714876"/>
                  <a:gd name="connsiteY5" fmla="*/ 1890712 h 4800600"/>
                  <a:gd name="connsiteX6" fmla="*/ 664477 w 4714876"/>
                  <a:gd name="connsiteY6" fmla="*/ 39753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14876" h="4800600">
                    <a:moveTo>
                      <a:pt x="700607" y="0"/>
                    </a:moveTo>
                    <a:lnTo>
                      <a:pt x="4714876" y="0"/>
                    </a:lnTo>
                    <a:lnTo>
                      <a:pt x="4714876" y="4170500"/>
                    </a:lnTo>
                    <a:lnTo>
                      <a:pt x="4536834" y="4303637"/>
                    </a:lnTo>
                    <a:cubicBezTo>
                      <a:pt x="4072413" y="4617394"/>
                      <a:pt x="3512546" y="4800600"/>
                      <a:pt x="2909888" y="4800600"/>
                    </a:cubicBezTo>
                    <a:cubicBezTo>
                      <a:pt x="1302801" y="4800600"/>
                      <a:pt x="0" y="3497799"/>
                      <a:pt x="0" y="1890712"/>
                    </a:cubicBezTo>
                    <a:cubicBezTo>
                      <a:pt x="0" y="1187612"/>
                      <a:pt x="249365" y="542753"/>
                      <a:pt x="664477" y="39753"/>
                    </a:cubicBezTo>
                    <a:close/>
                  </a:path>
                </a:pathLst>
              </a:custGeom>
              <a:solidFill>
                <a:schemeClr val="tx1"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出自【趣你的PPT】(微信:qunideppt)：最优质的PPT资源库"/>
              <p:cNvSpPr txBox="1"/>
              <p:nvPr/>
            </p:nvSpPr>
            <p:spPr>
              <a:xfrm>
                <a:off x="8412587" y="1173157"/>
                <a:ext cx="344921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lang="zh-CN" altLang="en-US" sz="6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披荆斩棘</a:t>
                </a:r>
                <a:endParaRPr lang="en-US" altLang="zh-CN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defRPr/>
                </a:pPr>
                <a:r>
                  <a:rPr lang="zh-CN" altLang="en-US" sz="6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携梦前行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4907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3107281" y="2746133"/>
            <a:ext cx="369185" cy="412423"/>
            <a:chOff x="3400426" y="-493713"/>
            <a:chExt cx="352425" cy="393700"/>
          </a:xfrm>
          <a:solidFill>
            <a:schemeClr val="bg1"/>
          </a:solidFill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00426" y="-493713"/>
              <a:ext cx="352425" cy="393700"/>
            </a:xfrm>
            <a:custGeom>
              <a:avLst/>
              <a:gdLst>
                <a:gd name="T0" fmla="*/ 17 w 17"/>
                <a:gd name="T1" fmla="*/ 10 h 19"/>
                <a:gd name="T2" fmla="*/ 17 w 17"/>
                <a:gd name="T3" fmla="*/ 8 h 19"/>
                <a:gd name="T4" fmla="*/ 16 w 17"/>
                <a:gd name="T5" fmla="*/ 8 h 19"/>
                <a:gd name="T6" fmla="*/ 15 w 17"/>
                <a:gd name="T7" fmla="*/ 6 h 19"/>
                <a:gd name="T8" fmla="*/ 16 w 17"/>
                <a:gd name="T9" fmla="*/ 6 h 19"/>
                <a:gd name="T10" fmla="*/ 16 w 17"/>
                <a:gd name="T11" fmla="*/ 4 h 19"/>
                <a:gd name="T12" fmla="*/ 15 w 17"/>
                <a:gd name="T13" fmla="*/ 5 h 19"/>
                <a:gd name="T14" fmla="*/ 13 w 17"/>
                <a:gd name="T15" fmla="*/ 3 h 19"/>
                <a:gd name="T16" fmla="*/ 12 w 17"/>
                <a:gd name="T17" fmla="*/ 0 h 19"/>
                <a:gd name="T18" fmla="*/ 4 w 17"/>
                <a:gd name="T19" fmla="*/ 0 h 19"/>
                <a:gd name="T20" fmla="*/ 4 w 17"/>
                <a:gd name="T21" fmla="*/ 3 h 19"/>
                <a:gd name="T22" fmla="*/ 0 w 17"/>
                <a:gd name="T23" fmla="*/ 9 h 19"/>
                <a:gd name="T24" fmla="*/ 4 w 17"/>
                <a:gd name="T25" fmla="*/ 16 h 19"/>
                <a:gd name="T26" fmla="*/ 4 w 17"/>
                <a:gd name="T27" fmla="*/ 16 h 19"/>
                <a:gd name="T28" fmla="*/ 4 w 17"/>
                <a:gd name="T29" fmla="*/ 19 h 19"/>
                <a:gd name="T30" fmla="*/ 12 w 17"/>
                <a:gd name="T31" fmla="*/ 19 h 19"/>
                <a:gd name="T32" fmla="*/ 13 w 17"/>
                <a:gd name="T33" fmla="*/ 16 h 19"/>
                <a:gd name="T34" fmla="*/ 13 w 17"/>
                <a:gd name="T35" fmla="*/ 16 h 19"/>
                <a:gd name="T36" fmla="*/ 15 w 17"/>
                <a:gd name="T37" fmla="*/ 14 h 19"/>
                <a:gd name="T38" fmla="*/ 16 w 17"/>
                <a:gd name="T39" fmla="*/ 14 h 19"/>
                <a:gd name="T40" fmla="*/ 17 w 17"/>
                <a:gd name="T41" fmla="*/ 13 h 19"/>
                <a:gd name="T42" fmla="*/ 16 w 17"/>
                <a:gd name="T43" fmla="*/ 12 h 19"/>
                <a:gd name="T44" fmla="*/ 16 w 17"/>
                <a:gd name="T45" fmla="*/ 10 h 19"/>
                <a:gd name="T46" fmla="*/ 17 w 17"/>
                <a:gd name="T47" fmla="*/ 10 h 19"/>
                <a:gd name="T48" fmla="*/ 8 w 17"/>
                <a:gd name="T49" fmla="*/ 16 h 19"/>
                <a:gd name="T50" fmla="*/ 2 w 17"/>
                <a:gd name="T51" fmla="*/ 9 h 19"/>
                <a:gd name="T52" fmla="*/ 8 w 17"/>
                <a:gd name="T53" fmla="*/ 3 h 19"/>
                <a:gd name="T54" fmla="*/ 15 w 17"/>
                <a:gd name="T55" fmla="*/ 9 h 19"/>
                <a:gd name="T56" fmla="*/ 8 w 17"/>
                <a:gd name="T5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19">
                  <a:moveTo>
                    <a:pt x="17" y="10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0" y="12"/>
                    <a:pt x="2" y="15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4" y="15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1"/>
                    <a:pt x="16" y="10"/>
                  </a:cubicBezTo>
                  <a:lnTo>
                    <a:pt x="17" y="10"/>
                  </a:lnTo>
                  <a:close/>
                  <a:moveTo>
                    <a:pt x="8" y="16"/>
                  </a:moveTo>
                  <a:cubicBezTo>
                    <a:pt x="5" y="16"/>
                    <a:pt x="2" y="13"/>
                    <a:pt x="2" y="9"/>
                  </a:cubicBezTo>
                  <a:cubicBezTo>
                    <a:pt x="2" y="6"/>
                    <a:pt x="5" y="3"/>
                    <a:pt x="8" y="3"/>
                  </a:cubicBezTo>
                  <a:cubicBezTo>
                    <a:pt x="12" y="3"/>
                    <a:pt x="15" y="6"/>
                    <a:pt x="15" y="9"/>
                  </a:cubicBezTo>
                  <a:cubicBezTo>
                    <a:pt x="15" y="13"/>
                    <a:pt x="12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713" y="-287338"/>
              <a:ext cx="2222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713" y="-287338"/>
              <a:ext cx="2222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713" y="-265113"/>
              <a:ext cx="2222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-265113"/>
              <a:ext cx="22225" cy="2063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8076" y="-244475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13 w 13"/>
                <a:gd name="T5" fmla="*/ 0 h 13"/>
                <a:gd name="T6" fmla="*/ 13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8076" y="-244475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13 w 13"/>
                <a:gd name="T5" fmla="*/ 13 h 13"/>
                <a:gd name="T6" fmla="*/ 13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0" y="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8076" y="-223838"/>
              <a:ext cx="0" cy="20638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7438" y="-223838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13 w 13"/>
                <a:gd name="T5" fmla="*/ 13 h 13"/>
                <a:gd name="T6" fmla="*/ 13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0" y="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7438" y="-203200"/>
              <a:ext cx="0" cy="20638"/>
            </a:xfrm>
            <a:custGeom>
              <a:avLst/>
              <a:gdLst>
                <a:gd name="T0" fmla="*/ 0 h 13"/>
                <a:gd name="T1" fmla="*/ 0 h 13"/>
                <a:gd name="T2" fmla="*/ 0 h 13"/>
                <a:gd name="T3" fmla="*/ 13 h 13"/>
                <a:gd name="T4" fmla="*/ 0 h 1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6801" y="-203200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13 w 13"/>
                <a:gd name="T5" fmla="*/ 13 h 13"/>
                <a:gd name="T6" fmla="*/ 0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0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6163" y="-203200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3 w 13"/>
                <a:gd name="T3" fmla="*/ 0 h 13"/>
                <a:gd name="T4" fmla="*/ 13 w 13"/>
                <a:gd name="T5" fmla="*/ 13 h 13"/>
                <a:gd name="T6" fmla="*/ 13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3" y="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86163" y="-203200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6" y="-203200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13 w 13"/>
                <a:gd name="T5" fmla="*/ 13 h 13"/>
                <a:gd name="T6" fmla="*/ 0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0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65526" y="-203200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4888" y="-203200"/>
              <a:ext cx="0" cy="2063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1" y="-203200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0 h 13"/>
                <a:gd name="T4" fmla="*/ 0 w 13"/>
                <a:gd name="T5" fmla="*/ 13 h 13"/>
                <a:gd name="T6" fmla="*/ 0 w 13"/>
                <a:gd name="T7" fmla="*/ 13 h 13"/>
                <a:gd name="T8" fmla="*/ 13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613" y="-203200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0 h 13"/>
                <a:gd name="T4" fmla="*/ 13 w 13"/>
                <a:gd name="T5" fmla="*/ 13 h 13"/>
                <a:gd name="T6" fmla="*/ 0 w 13"/>
                <a:gd name="T7" fmla="*/ 13 h 13"/>
                <a:gd name="T8" fmla="*/ 13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613" y="-223838"/>
              <a:ext cx="20638" cy="2063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2976" y="-223838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0 h 13"/>
                <a:gd name="T4" fmla="*/ 0 w 13"/>
                <a:gd name="T5" fmla="*/ 13 h 13"/>
                <a:gd name="T6" fmla="*/ 0 w 13"/>
                <a:gd name="T7" fmla="*/ 13 h 13"/>
                <a:gd name="T8" fmla="*/ 13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2976" y="-223838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-244475"/>
              <a:ext cx="20638" cy="2063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62338" y="-244475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-265113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0 h 13"/>
                <a:gd name="T4" fmla="*/ 0 w 13"/>
                <a:gd name="T5" fmla="*/ 13 h 13"/>
                <a:gd name="T6" fmla="*/ 0 w 13"/>
                <a:gd name="T7" fmla="*/ 0 h 13"/>
                <a:gd name="T8" fmla="*/ 13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1701" y="-2873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14 h 14"/>
                <a:gd name="T4" fmla="*/ 13 w 26"/>
                <a:gd name="T5" fmla="*/ 14 h 14"/>
                <a:gd name="T6" fmla="*/ 0 w 26"/>
                <a:gd name="T7" fmla="*/ 14 h 14"/>
                <a:gd name="T8" fmla="*/ 26 w 2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14"/>
                  </a:lnTo>
                  <a:lnTo>
                    <a:pt x="13" y="14"/>
                  </a:lnTo>
                  <a:lnTo>
                    <a:pt x="0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41701" y="-287338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1701" y="-307975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13 h 13"/>
                <a:gd name="T4" fmla="*/ 0 w 13"/>
                <a:gd name="T5" fmla="*/ 0 h 13"/>
                <a:gd name="T6" fmla="*/ 0 w 13"/>
                <a:gd name="T7" fmla="*/ 0 h 13"/>
                <a:gd name="T8" fmla="*/ 13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1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41701" y="-307975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62338" y="-328613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-349250"/>
              <a:ext cx="20638" cy="2063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-369888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13 h 13"/>
                <a:gd name="T4" fmla="*/ 0 w 13"/>
                <a:gd name="T5" fmla="*/ 13 h 13"/>
                <a:gd name="T6" fmla="*/ 0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13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-369888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13 h 13"/>
                <a:gd name="T4" fmla="*/ 0 w 13"/>
                <a:gd name="T5" fmla="*/ 0 h 13"/>
                <a:gd name="T6" fmla="*/ 13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13" y="13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2976" y="-390525"/>
              <a:ext cx="20638" cy="2063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2976" y="-390525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13 h 13"/>
                <a:gd name="T4" fmla="*/ 0 w 13"/>
                <a:gd name="T5" fmla="*/ 0 h 13"/>
                <a:gd name="T6" fmla="*/ 13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13" y="13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613" y="-411163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13 h 13"/>
                <a:gd name="T4" fmla="*/ 0 w 13"/>
                <a:gd name="T5" fmla="*/ 13 h 13"/>
                <a:gd name="T6" fmla="*/ 0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13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24251" y="-411163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1" y="-411163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13 h 13"/>
                <a:gd name="T4" fmla="*/ 0 w 13"/>
                <a:gd name="T5" fmla="*/ 0 h 13"/>
                <a:gd name="T6" fmla="*/ 13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13" y="13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44888" y="-411163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65526" y="-411163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6" y="-411163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0 w 13"/>
                <a:gd name="T3" fmla="*/ 13 h 13"/>
                <a:gd name="T4" fmla="*/ 13 w 13"/>
                <a:gd name="T5" fmla="*/ 0 h 13"/>
                <a:gd name="T6" fmla="*/ 13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6163" y="-411163"/>
              <a:ext cx="0" cy="20638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06801" y="-411163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6801" y="-411163"/>
              <a:ext cx="20638" cy="20638"/>
            </a:xfrm>
            <a:custGeom>
              <a:avLst/>
              <a:gdLst>
                <a:gd name="T0" fmla="*/ 0 w 13"/>
                <a:gd name="T1" fmla="*/ 13 h 13"/>
                <a:gd name="T2" fmla="*/ 0 w 13"/>
                <a:gd name="T3" fmla="*/ 13 h 13"/>
                <a:gd name="T4" fmla="*/ 13 w 13"/>
                <a:gd name="T5" fmla="*/ 0 h 13"/>
                <a:gd name="T6" fmla="*/ 13 w 13"/>
                <a:gd name="T7" fmla="*/ 0 h 13"/>
                <a:gd name="T8" fmla="*/ 0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7438" y="-390525"/>
              <a:ext cx="20638" cy="2063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7438" y="-390525"/>
              <a:ext cx="20638" cy="20638"/>
            </a:xfrm>
            <a:custGeom>
              <a:avLst/>
              <a:gdLst>
                <a:gd name="T0" fmla="*/ 0 w 13"/>
                <a:gd name="T1" fmla="*/ 13 h 13"/>
                <a:gd name="T2" fmla="*/ 0 w 13"/>
                <a:gd name="T3" fmla="*/ 13 h 13"/>
                <a:gd name="T4" fmla="*/ 13 w 13"/>
                <a:gd name="T5" fmla="*/ 0 h 13"/>
                <a:gd name="T6" fmla="*/ 13 w 13"/>
                <a:gd name="T7" fmla="*/ 0 h 13"/>
                <a:gd name="T8" fmla="*/ 0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8076" y="-369888"/>
              <a:ext cx="20638" cy="0"/>
            </a:xfrm>
            <a:custGeom>
              <a:avLst/>
              <a:gdLst>
                <a:gd name="T0" fmla="*/ 0 w 13"/>
                <a:gd name="T1" fmla="*/ 0 w 13"/>
                <a:gd name="T2" fmla="*/ 0 w 13"/>
                <a:gd name="T3" fmla="*/ 13 w 13"/>
                <a:gd name="T4" fmla="*/ 0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8076" y="-369888"/>
              <a:ext cx="20638" cy="2063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48076" y="-349250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-349250"/>
              <a:ext cx="22225" cy="20638"/>
            </a:xfrm>
            <a:custGeom>
              <a:avLst/>
              <a:gdLst>
                <a:gd name="T0" fmla="*/ 0 w 14"/>
                <a:gd name="T1" fmla="*/ 13 h 13"/>
                <a:gd name="T2" fmla="*/ 0 w 14"/>
                <a:gd name="T3" fmla="*/ 13 h 13"/>
                <a:gd name="T4" fmla="*/ 14 w 14"/>
                <a:gd name="T5" fmla="*/ 0 h 13"/>
                <a:gd name="T6" fmla="*/ 14 w 14"/>
                <a:gd name="T7" fmla="*/ 13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0" y="13"/>
                  </a:lnTo>
                  <a:lnTo>
                    <a:pt x="14" y="0"/>
                  </a:lnTo>
                  <a:lnTo>
                    <a:pt x="14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-328613"/>
              <a:ext cx="22225" cy="20638"/>
            </a:xfrm>
            <a:custGeom>
              <a:avLst/>
              <a:gdLst>
                <a:gd name="T0" fmla="*/ 0 w 14"/>
                <a:gd name="T1" fmla="*/ 13 h 13"/>
                <a:gd name="T2" fmla="*/ 0 w 14"/>
                <a:gd name="T3" fmla="*/ 0 h 13"/>
                <a:gd name="T4" fmla="*/ 14 w 14"/>
                <a:gd name="T5" fmla="*/ 0 h 13"/>
                <a:gd name="T6" fmla="*/ 14 w 14"/>
                <a:gd name="T7" fmla="*/ 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713" y="-307975"/>
              <a:ext cx="2222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4888" y="-369888"/>
              <a:ext cx="123825" cy="82550"/>
            </a:xfrm>
            <a:custGeom>
              <a:avLst/>
              <a:gdLst>
                <a:gd name="T0" fmla="*/ 6 w 6"/>
                <a:gd name="T1" fmla="*/ 3 h 4"/>
                <a:gd name="T2" fmla="*/ 6 w 6"/>
                <a:gd name="T3" fmla="*/ 3 h 4"/>
                <a:gd name="T4" fmla="*/ 2 w 6"/>
                <a:gd name="T5" fmla="*/ 3 h 4"/>
                <a:gd name="T6" fmla="*/ 1 w 6"/>
                <a:gd name="T7" fmla="*/ 3 h 4"/>
                <a:gd name="T8" fmla="*/ 1 w 6"/>
                <a:gd name="T9" fmla="*/ 3 h 4"/>
                <a:gd name="T10" fmla="*/ 0 w 6"/>
                <a:gd name="T11" fmla="*/ 0 h 4"/>
                <a:gd name="T12" fmla="*/ 0 w 6"/>
                <a:gd name="T13" fmla="*/ 0 h 4"/>
                <a:gd name="T14" fmla="*/ 0 w 6"/>
                <a:gd name="T15" fmla="*/ 1 h 4"/>
                <a:gd name="T16" fmla="*/ 1 w 6"/>
                <a:gd name="T17" fmla="*/ 3 h 4"/>
                <a:gd name="T18" fmla="*/ 0 w 6"/>
                <a:gd name="T19" fmla="*/ 3 h 4"/>
                <a:gd name="T20" fmla="*/ 1 w 6"/>
                <a:gd name="T21" fmla="*/ 4 h 4"/>
                <a:gd name="T22" fmla="*/ 2 w 6"/>
                <a:gd name="T23" fmla="*/ 3 h 4"/>
                <a:gd name="T24" fmla="*/ 2 w 6"/>
                <a:gd name="T25" fmla="*/ 3 h 4"/>
                <a:gd name="T26" fmla="*/ 6 w 6"/>
                <a:gd name="T2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6263572" y="2746133"/>
            <a:ext cx="369185" cy="412423"/>
          </a:xfrm>
          <a:custGeom>
            <a:avLst/>
            <a:gdLst>
              <a:gd name="T0" fmla="*/ 14 w 17"/>
              <a:gd name="T1" fmla="*/ 10 h 19"/>
              <a:gd name="T2" fmla="*/ 11 w 17"/>
              <a:gd name="T3" fmla="*/ 10 h 19"/>
              <a:gd name="T4" fmla="*/ 11 w 17"/>
              <a:gd name="T5" fmla="*/ 9 h 19"/>
              <a:gd name="T6" fmla="*/ 14 w 17"/>
              <a:gd name="T7" fmla="*/ 5 h 19"/>
              <a:gd name="T8" fmla="*/ 9 w 17"/>
              <a:gd name="T9" fmla="*/ 0 h 19"/>
              <a:gd name="T10" fmla="*/ 4 w 17"/>
              <a:gd name="T11" fmla="*/ 5 h 19"/>
              <a:gd name="T12" fmla="*/ 6 w 17"/>
              <a:gd name="T13" fmla="*/ 9 h 19"/>
              <a:gd name="T14" fmla="*/ 6 w 17"/>
              <a:gd name="T15" fmla="*/ 10 h 19"/>
              <a:gd name="T16" fmla="*/ 4 w 17"/>
              <a:gd name="T17" fmla="*/ 10 h 19"/>
              <a:gd name="T18" fmla="*/ 0 w 17"/>
              <a:gd name="T19" fmla="*/ 14 h 19"/>
              <a:gd name="T20" fmla="*/ 0 w 17"/>
              <a:gd name="T21" fmla="*/ 16 h 19"/>
              <a:gd name="T22" fmla="*/ 4 w 17"/>
              <a:gd name="T23" fmla="*/ 19 h 19"/>
              <a:gd name="T24" fmla="*/ 14 w 17"/>
              <a:gd name="T25" fmla="*/ 19 h 19"/>
              <a:gd name="T26" fmla="*/ 17 w 17"/>
              <a:gd name="T27" fmla="*/ 16 h 19"/>
              <a:gd name="T28" fmla="*/ 17 w 17"/>
              <a:gd name="T29" fmla="*/ 14 h 19"/>
              <a:gd name="T30" fmla="*/ 14 w 17"/>
              <a:gd name="T31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" h="19">
                <a:moveTo>
                  <a:pt x="14" y="10"/>
                </a:moveTo>
                <a:cubicBezTo>
                  <a:pt x="11" y="10"/>
                  <a:pt x="11" y="10"/>
                  <a:pt x="11" y="10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8"/>
                  <a:pt x="14" y="7"/>
                  <a:pt x="14" y="5"/>
                </a:cubicBezTo>
                <a:cubicBezTo>
                  <a:pt x="14" y="2"/>
                  <a:pt x="11" y="0"/>
                  <a:pt x="9" y="0"/>
                </a:cubicBezTo>
                <a:cubicBezTo>
                  <a:pt x="6" y="0"/>
                  <a:pt x="4" y="2"/>
                  <a:pt x="4" y="5"/>
                </a:cubicBezTo>
                <a:cubicBezTo>
                  <a:pt x="4" y="7"/>
                  <a:pt x="5" y="8"/>
                  <a:pt x="6" y="9"/>
                </a:cubicBezTo>
                <a:cubicBezTo>
                  <a:pt x="6" y="10"/>
                  <a:pt x="6" y="10"/>
                  <a:pt x="6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0"/>
                  <a:pt x="0" y="12"/>
                  <a:pt x="0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2" y="19"/>
                  <a:pt x="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6" y="19"/>
                  <a:pt x="17" y="17"/>
                  <a:pt x="17" y="16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2"/>
                  <a:pt x="16" y="10"/>
                  <a:pt x="14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7" name="出自【趣你的PPT】(微信:qunideppt)：最优质的PPT资源库"/>
          <p:cNvSpPr>
            <a:spLocks/>
          </p:cNvSpPr>
          <p:nvPr/>
        </p:nvSpPr>
        <p:spPr bwMode="auto">
          <a:xfrm>
            <a:off x="7809288" y="2789371"/>
            <a:ext cx="325947" cy="325947"/>
          </a:xfrm>
          <a:custGeom>
            <a:avLst/>
            <a:gdLst>
              <a:gd name="T0" fmla="*/ 12 w 15"/>
              <a:gd name="T1" fmla="*/ 0 h 15"/>
              <a:gd name="T2" fmla="*/ 2 w 15"/>
              <a:gd name="T3" fmla="*/ 0 h 15"/>
              <a:gd name="T4" fmla="*/ 0 w 15"/>
              <a:gd name="T5" fmla="*/ 2 h 15"/>
              <a:gd name="T6" fmla="*/ 0 w 15"/>
              <a:gd name="T7" fmla="*/ 3 h 15"/>
              <a:gd name="T8" fmla="*/ 3 w 15"/>
              <a:gd name="T9" fmla="*/ 3 h 15"/>
              <a:gd name="T10" fmla="*/ 3 w 15"/>
              <a:gd name="T11" fmla="*/ 2 h 15"/>
              <a:gd name="T12" fmla="*/ 4 w 15"/>
              <a:gd name="T13" fmla="*/ 3 h 15"/>
              <a:gd name="T14" fmla="*/ 3 w 15"/>
              <a:gd name="T15" fmla="*/ 4 h 15"/>
              <a:gd name="T16" fmla="*/ 3 w 15"/>
              <a:gd name="T17" fmla="*/ 3 h 15"/>
              <a:gd name="T18" fmla="*/ 0 w 15"/>
              <a:gd name="T19" fmla="*/ 3 h 15"/>
              <a:gd name="T20" fmla="*/ 0 w 15"/>
              <a:gd name="T21" fmla="*/ 5 h 15"/>
              <a:gd name="T22" fmla="*/ 3 w 15"/>
              <a:gd name="T23" fmla="*/ 5 h 15"/>
              <a:gd name="T24" fmla="*/ 3 w 15"/>
              <a:gd name="T25" fmla="*/ 5 h 15"/>
              <a:gd name="T26" fmla="*/ 4 w 15"/>
              <a:gd name="T27" fmla="*/ 6 h 15"/>
              <a:gd name="T28" fmla="*/ 3 w 15"/>
              <a:gd name="T29" fmla="*/ 7 h 15"/>
              <a:gd name="T30" fmla="*/ 3 w 15"/>
              <a:gd name="T31" fmla="*/ 6 h 15"/>
              <a:gd name="T32" fmla="*/ 0 w 15"/>
              <a:gd name="T33" fmla="*/ 6 h 15"/>
              <a:gd name="T34" fmla="*/ 0 w 15"/>
              <a:gd name="T35" fmla="*/ 8 h 15"/>
              <a:gd name="T36" fmla="*/ 3 w 15"/>
              <a:gd name="T37" fmla="*/ 8 h 15"/>
              <a:gd name="T38" fmla="*/ 3 w 15"/>
              <a:gd name="T39" fmla="*/ 8 h 15"/>
              <a:gd name="T40" fmla="*/ 4 w 15"/>
              <a:gd name="T41" fmla="*/ 9 h 15"/>
              <a:gd name="T42" fmla="*/ 3 w 15"/>
              <a:gd name="T43" fmla="*/ 9 h 15"/>
              <a:gd name="T44" fmla="*/ 3 w 15"/>
              <a:gd name="T45" fmla="*/ 9 h 15"/>
              <a:gd name="T46" fmla="*/ 0 w 15"/>
              <a:gd name="T47" fmla="*/ 9 h 15"/>
              <a:gd name="T48" fmla="*/ 0 w 15"/>
              <a:gd name="T49" fmla="*/ 11 h 15"/>
              <a:gd name="T50" fmla="*/ 3 w 15"/>
              <a:gd name="T51" fmla="*/ 11 h 15"/>
              <a:gd name="T52" fmla="*/ 3 w 15"/>
              <a:gd name="T53" fmla="*/ 11 h 15"/>
              <a:gd name="T54" fmla="*/ 4 w 15"/>
              <a:gd name="T55" fmla="*/ 11 h 15"/>
              <a:gd name="T56" fmla="*/ 3 w 15"/>
              <a:gd name="T57" fmla="*/ 12 h 15"/>
              <a:gd name="T58" fmla="*/ 3 w 15"/>
              <a:gd name="T59" fmla="*/ 12 h 15"/>
              <a:gd name="T60" fmla="*/ 0 w 15"/>
              <a:gd name="T61" fmla="*/ 12 h 15"/>
              <a:gd name="T62" fmla="*/ 0 w 15"/>
              <a:gd name="T63" fmla="*/ 13 h 15"/>
              <a:gd name="T64" fmla="*/ 2 w 15"/>
              <a:gd name="T65" fmla="*/ 15 h 15"/>
              <a:gd name="T66" fmla="*/ 12 w 15"/>
              <a:gd name="T67" fmla="*/ 15 h 15"/>
              <a:gd name="T68" fmla="*/ 15 w 15"/>
              <a:gd name="T69" fmla="*/ 13 h 15"/>
              <a:gd name="T70" fmla="*/ 15 w 15"/>
              <a:gd name="T71" fmla="*/ 2 h 15"/>
              <a:gd name="T72" fmla="*/ 12 w 15"/>
              <a:gd name="T7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" h="15">
                <a:moveTo>
                  <a:pt x="1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4" y="2"/>
                  <a:pt x="4" y="3"/>
                  <a:pt x="4" y="3"/>
                </a:cubicBezTo>
                <a:cubicBezTo>
                  <a:pt x="4" y="3"/>
                  <a:pt x="4" y="4"/>
                  <a:pt x="3" y="4"/>
                </a:cubicBezTo>
                <a:cubicBezTo>
                  <a:pt x="3" y="4"/>
                  <a:pt x="3" y="4"/>
                  <a:pt x="3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0" y="5"/>
                  <a:pt x="0" y="5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4" y="5"/>
                  <a:pt x="4" y="5"/>
                  <a:pt x="4" y="6"/>
                </a:cubicBezTo>
                <a:cubicBezTo>
                  <a:pt x="4" y="6"/>
                  <a:pt x="4" y="7"/>
                  <a:pt x="3" y="7"/>
                </a:cubicBezTo>
                <a:cubicBezTo>
                  <a:pt x="3" y="7"/>
                  <a:pt x="3" y="6"/>
                  <a:pt x="3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4" y="9"/>
                </a:cubicBezTo>
                <a:cubicBezTo>
                  <a:pt x="4" y="9"/>
                  <a:pt x="4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4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1" y="15"/>
                  <a:pt x="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4" y="15"/>
                  <a:pt x="15" y="14"/>
                  <a:pt x="15" y="13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78" name="Group 77出自【趣你的PPT】(微信:qunideppt)：最优质的PPT资源库"/>
          <p:cNvGrpSpPr/>
          <p:nvPr/>
        </p:nvGrpSpPr>
        <p:grpSpPr>
          <a:xfrm>
            <a:off x="2334422" y="2789371"/>
            <a:ext cx="347567" cy="325947"/>
            <a:chOff x="2611438" y="-452438"/>
            <a:chExt cx="331788" cy="311150"/>
          </a:xfrm>
          <a:solidFill>
            <a:schemeClr val="bg1"/>
          </a:solidFill>
        </p:grpSpPr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1438" y="-452438"/>
              <a:ext cx="331788" cy="228600"/>
            </a:xfrm>
            <a:custGeom>
              <a:avLst/>
              <a:gdLst>
                <a:gd name="T0" fmla="*/ 16 w 16"/>
                <a:gd name="T1" fmla="*/ 6 h 11"/>
                <a:gd name="T2" fmla="*/ 13 w 16"/>
                <a:gd name="T3" fmla="*/ 4 h 11"/>
                <a:gd name="T4" fmla="*/ 10 w 16"/>
                <a:gd name="T5" fmla="*/ 2 h 11"/>
                <a:gd name="T6" fmla="*/ 10 w 16"/>
                <a:gd name="T7" fmla="*/ 2 h 11"/>
                <a:gd name="T8" fmla="*/ 7 w 16"/>
                <a:gd name="T9" fmla="*/ 0 h 11"/>
                <a:gd name="T10" fmla="*/ 4 w 16"/>
                <a:gd name="T11" fmla="*/ 2 h 11"/>
                <a:gd name="T12" fmla="*/ 4 w 16"/>
                <a:gd name="T13" fmla="*/ 3 h 11"/>
                <a:gd name="T14" fmla="*/ 4 w 16"/>
                <a:gd name="T15" fmla="*/ 3 h 11"/>
                <a:gd name="T16" fmla="*/ 2 w 16"/>
                <a:gd name="T17" fmla="*/ 4 h 11"/>
                <a:gd name="T18" fmla="*/ 0 w 16"/>
                <a:gd name="T19" fmla="*/ 6 h 11"/>
                <a:gd name="T20" fmla="*/ 3 w 16"/>
                <a:gd name="T21" fmla="*/ 9 h 11"/>
                <a:gd name="T22" fmla="*/ 4 w 16"/>
                <a:gd name="T23" fmla="*/ 9 h 11"/>
                <a:gd name="T24" fmla="*/ 8 w 16"/>
                <a:gd name="T25" fmla="*/ 11 h 11"/>
                <a:gd name="T26" fmla="*/ 12 w 16"/>
                <a:gd name="T27" fmla="*/ 9 h 11"/>
                <a:gd name="T28" fmla="*/ 16 w 16"/>
                <a:gd name="T2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6" y="5"/>
                    <a:pt x="14" y="4"/>
                    <a:pt x="13" y="4"/>
                  </a:cubicBezTo>
                  <a:cubicBezTo>
                    <a:pt x="13" y="3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4" y="1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6" y="11"/>
                    <a:pt x="8" y="11"/>
                  </a:cubicBezTo>
                  <a:cubicBezTo>
                    <a:pt x="10" y="11"/>
                    <a:pt x="11" y="10"/>
                    <a:pt x="12" y="9"/>
                  </a:cubicBezTo>
                  <a:cubicBezTo>
                    <a:pt x="14" y="9"/>
                    <a:pt x="16" y="8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60676" y="-244475"/>
              <a:ext cx="61913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2588" y="-182563"/>
              <a:ext cx="20638" cy="412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71101" y="2756942"/>
            <a:ext cx="412423" cy="390805"/>
          </a:xfrm>
          <a:custGeom>
            <a:avLst/>
            <a:gdLst>
              <a:gd name="T0" fmla="*/ 19 w 19"/>
              <a:gd name="T1" fmla="*/ 6 h 18"/>
              <a:gd name="T2" fmla="*/ 14 w 19"/>
              <a:gd name="T3" fmla="*/ 1 h 18"/>
              <a:gd name="T4" fmla="*/ 10 w 19"/>
              <a:gd name="T5" fmla="*/ 4 h 18"/>
              <a:gd name="T6" fmla="*/ 5 w 19"/>
              <a:gd name="T7" fmla="*/ 1 h 18"/>
              <a:gd name="T8" fmla="*/ 0 w 19"/>
              <a:gd name="T9" fmla="*/ 6 h 18"/>
              <a:gd name="T10" fmla="*/ 2 w 19"/>
              <a:gd name="T11" fmla="*/ 10 h 18"/>
              <a:gd name="T12" fmla="*/ 9 w 19"/>
              <a:gd name="T13" fmla="*/ 18 h 18"/>
              <a:gd name="T14" fmla="*/ 17 w 19"/>
              <a:gd name="T15" fmla="*/ 10 h 18"/>
              <a:gd name="T16" fmla="*/ 17 w 19"/>
              <a:gd name="T17" fmla="*/ 10 h 18"/>
              <a:gd name="T18" fmla="*/ 19 w 19"/>
              <a:gd name="T19" fmla="*/ 6 h 18"/>
              <a:gd name="T20" fmla="*/ 14 w 19"/>
              <a:gd name="T21" fmla="*/ 10 h 18"/>
              <a:gd name="T22" fmla="*/ 10 w 19"/>
              <a:gd name="T23" fmla="*/ 10 h 18"/>
              <a:gd name="T24" fmla="*/ 10 w 19"/>
              <a:gd name="T25" fmla="*/ 14 h 18"/>
              <a:gd name="T26" fmla="*/ 8 w 19"/>
              <a:gd name="T27" fmla="*/ 14 h 18"/>
              <a:gd name="T28" fmla="*/ 9 w 19"/>
              <a:gd name="T29" fmla="*/ 10 h 18"/>
              <a:gd name="T30" fmla="*/ 5 w 19"/>
              <a:gd name="T31" fmla="*/ 10 h 18"/>
              <a:gd name="T32" fmla="*/ 5 w 19"/>
              <a:gd name="T33" fmla="*/ 8 h 18"/>
              <a:gd name="T34" fmla="*/ 9 w 19"/>
              <a:gd name="T35" fmla="*/ 8 h 18"/>
              <a:gd name="T36" fmla="*/ 9 w 19"/>
              <a:gd name="T37" fmla="*/ 5 h 18"/>
              <a:gd name="T38" fmla="*/ 10 w 19"/>
              <a:gd name="T39" fmla="*/ 5 h 18"/>
              <a:gd name="T40" fmla="*/ 10 w 19"/>
              <a:gd name="T41" fmla="*/ 8 h 18"/>
              <a:gd name="T42" fmla="*/ 14 w 19"/>
              <a:gd name="T43" fmla="*/ 8 h 18"/>
              <a:gd name="T44" fmla="*/ 14 w 19"/>
              <a:gd name="T45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" h="18">
                <a:moveTo>
                  <a:pt x="19" y="6"/>
                </a:moveTo>
                <a:cubicBezTo>
                  <a:pt x="19" y="3"/>
                  <a:pt x="17" y="1"/>
                  <a:pt x="14" y="1"/>
                </a:cubicBezTo>
                <a:cubicBezTo>
                  <a:pt x="12" y="1"/>
                  <a:pt x="10" y="2"/>
                  <a:pt x="10" y="4"/>
                </a:cubicBezTo>
                <a:cubicBezTo>
                  <a:pt x="9" y="2"/>
                  <a:pt x="7" y="1"/>
                  <a:pt x="5" y="1"/>
                </a:cubicBezTo>
                <a:cubicBezTo>
                  <a:pt x="2" y="0"/>
                  <a:pt x="0" y="3"/>
                  <a:pt x="0" y="6"/>
                </a:cubicBezTo>
                <a:cubicBezTo>
                  <a:pt x="0" y="7"/>
                  <a:pt x="0" y="9"/>
                  <a:pt x="2" y="10"/>
                </a:cubicBezTo>
                <a:cubicBezTo>
                  <a:pt x="9" y="18"/>
                  <a:pt x="9" y="18"/>
                  <a:pt x="9" y="18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8" y="9"/>
                  <a:pt x="19" y="8"/>
                  <a:pt x="19" y="6"/>
                </a:cubicBezTo>
                <a:close/>
                <a:moveTo>
                  <a:pt x="14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4"/>
                  <a:pt x="10" y="14"/>
                  <a:pt x="10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0"/>
                  <a:pt x="9" y="10"/>
                  <a:pt x="9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8"/>
                  <a:pt x="5" y="8"/>
                  <a:pt x="5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5"/>
                  <a:pt x="9" y="5"/>
                  <a:pt x="9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8"/>
                  <a:pt x="10" y="8"/>
                  <a:pt x="10" y="8"/>
                </a:cubicBezTo>
                <a:cubicBezTo>
                  <a:pt x="14" y="8"/>
                  <a:pt x="14" y="8"/>
                  <a:pt x="14" y="8"/>
                </a:cubicBezTo>
                <a:lnTo>
                  <a:pt x="14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83" name="Group 82出自【趣你的PPT】(微信:qunideppt)：最优质的PPT资源库"/>
          <p:cNvGrpSpPr/>
          <p:nvPr/>
        </p:nvGrpSpPr>
        <p:grpSpPr>
          <a:xfrm>
            <a:off x="8560527" y="2789371"/>
            <a:ext cx="390805" cy="325947"/>
            <a:chOff x="8793163" y="-473075"/>
            <a:chExt cx="373063" cy="311150"/>
          </a:xfrm>
          <a:solidFill>
            <a:schemeClr val="bg1"/>
          </a:solidFill>
        </p:grpSpPr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93163" y="-411163"/>
              <a:ext cx="166688" cy="249238"/>
            </a:xfrm>
            <a:custGeom>
              <a:avLst/>
              <a:gdLst>
                <a:gd name="T0" fmla="*/ 4 w 8"/>
                <a:gd name="T1" fmla="*/ 9 h 12"/>
                <a:gd name="T2" fmla="*/ 8 w 8"/>
                <a:gd name="T3" fmla="*/ 2 h 12"/>
                <a:gd name="T4" fmla="*/ 6 w 8"/>
                <a:gd name="T5" fmla="*/ 0 h 12"/>
                <a:gd name="T6" fmla="*/ 1 w 8"/>
                <a:gd name="T7" fmla="*/ 8 h 12"/>
                <a:gd name="T8" fmla="*/ 1 w 8"/>
                <a:gd name="T9" fmla="*/ 11 h 12"/>
                <a:gd name="T10" fmla="*/ 4 w 8"/>
                <a:gd name="T11" fmla="*/ 11 h 12"/>
                <a:gd name="T12" fmla="*/ 4 w 8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">
                  <a:moveTo>
                    <a:pt x="4" y="9"/>
                  </a:moveTo>
                  <a:cubicBezTo>
                    <a:pt x="5" y="6"/>
                    <a:pt x="7" y="4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3" y="11"/>
                    <a:pt x="3" y="10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75713" y="-287338"/>
              <a:ext cx="290513" cy="104775"/>
            </a:xfrm>
            <a:custGeom>
              <a:avLst/>
              <a:gdLst>
                <a:gd name="T0" fmla="*/ 13 w 14"/>
                <a:gd name="T1" fmla="*/ 2 h 5"/>
                <a:gd name="T2" fmla="*/ 12 w 14"/>
                <a:gd name="T3" fmla="*/ 0 h 5"/>
                <a:gd name="T4" fmla="*/ 10 w 14"/>
                <a:gd name="T5" fmla="*/ 3 h 5"/>
                <a:gd name="T6" fmla="*/ 1 w 14"/>
                <a:gd name="T7" fmla="*/ 3 h 5"/>
                <a:gd name="T8" fmla="*/ 1 w 14"/>
                <a:gd name="T9" fmla="*/ 3 h 5"/>
                <a:gd name="T10" fmla="*/ 1 w 14"/>
                <a:gd name="T11" fmla="*/ 5 h 5"/>
                <a:gd name="T12" fmla="*/ 12 w 14"/>
                <a:gd name="T13" fmla="*/ 5 h 5"/>
                <a:gd name="T14" fmla="*/ 13 w 1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">
                  <a:moveTo>
                    <a:pt x="13" y="2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1" y="3"/>
                    <a:pt x="10" y="3"/>
                  </a:cubicBezTo>
                  <a:cubicBezTo>
                    <a:pt x="7" y="3"/>
                    <a:pt x="4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5" y="5"/>
                    <a:pt x="8" y="5"/>
                    <a:pt x="12" y="5"/>
                  </a:cubicBezTo>
                  <a:cubicBezTo>
                    <a:pt x="14" y="5"/>
                    <a:pt x="14" y="4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39213" y="-473075"/>
              <a:ext cx="185738" cy="228600"/>
            </a:xfrm>
            <a:custGeom>
              <a:avLst/>
              <a:gdLst>
                <a:gd name="T0" fmla="*/ 2 w 9"/>
                <a:gd name="T1" fmla="*/ 4 h 11"/>
                <a:gd name="T2" fmla="*/ 2 w 9"/>
                <a:gd name="T3" fmla="*/ 4 h 11"/>
                <a:gd name="T4" fmla="*/ 2 w 9"/>
                <a:gd name="T5" fmla="*/ 4 h 11"/>
                <a:gd name="T6" fmla="*/ 6 w 9"/>
                <a:gd name="T7" fmla="*/ 11 h 11"/>
                <a:gd name="T8" fmla="*/ 6 w 9"/>
                <a:gd name="T9" fmla="*/ 11 h 11"/>
                <a:gd name="T10" fmla="*/ 6 w 9"/>
                <a:gd name="T11" fmla="*/ 11 h 11"/>
                <a:gd name="T12" fmla="*/ 6 w 9"/>
                <a:gd name="T13" fmla="*/ 11 h 11"/>
                <a:gd name="T14" fmla="*/ 8 w 9"/>
                <a:gd name="T15" fmla="*/ 9 h 11"/>
                <a:gd name="T16" fmla="*/ 4 w 9"/>
                <a:gd name="T17" fmla="*/ 2 h 11"/>
                <a:gd name="T18" fmla="*/ 0 w 9"/>
                <a:gd name="T19" fmla="*/ 2 h 11"/>
                <a:gd name="T20" fmla="*/ 2 w 9"/>
                <a:gd name="T2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1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9" y="10"/>
                    <a:pt x="8" y="9"/>
                  </a:cubicBezTo>
                  <a:cubicBezTo>
                    <a:pt x="7" y="7"/>
                    <a:pt x="6" y="4"/>
                    <a:pt x="4" y="2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2"/>
                    <a:pt x="1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7" name="Group 86出自【趣你的PPT】(微信:qunideppt)：最优质的PPT资源库"/>
          <p:cNvGrpSpPr/>
          <p:nvPr/>
        </p:nvGrpSpPr>
        <p:grpSpPr>
          <a:xfrm>
            <a:off x="4609760" y="2712873"/>
            <a:ext cx="390805" cy="478943"/>
            <a:chOff x="4935538" y="-557213"/>
            <a:chExt cx="373063" cy="457200"/>
          </a:xfrm>
          <a:solidFill>
            <a:schemeClr val="bg1"/>
          </a:solidFill>
        </p:grpSpPr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1276" y="-557213"/>
              <a:ext cx="41275" cy="2063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1 h 1"/>
                <a:gd name="T12" fmla="*/ 0 w 2"/>
                <a:gd name="T13" fmla="*/ 1 h 1"/>
                <a:gd name="T14" fmla="*/ 1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35538" y="-515938"/>
              <a:ext cx="206375" cy="207963"/>
            </a:xfrm>
            <a:custGeom>
              <a:avLst/>
              <a:gdLst>
                <a:gd name="T0" fmla="*/ 130 w 130"/>
                <a:gd name="T1" fmla="*/ 0 h 131"/>
                <a:gd name="T2" fmla="*/ 130 w 130"/>
                <a:gd name="T3" fmla="*/ 0 h 131"/>
                <a:gd name="T4" fmla="*/ 104 w 130"/>
                <a:gd name="T5" fmla="*/ 0 h 131"/>
                <a:gd name="T6" fmla="*/ 91 w 130"/>
                <a:gd name="T7" fmla="*/ 14 h 131"/>
                <a:gd name="T8" fmla="*/ 104 w 130"/>
                <a:gd name="T9" fmla="*/ 14 h 131"/>
                <a:gd name="T10" fmla="*/ 117 w 130"/>
                <a:gd name="T11" fmla="*/ 14 h 131"/>
                <a:gd name="T12" fmla="*/ 117 w 130"/>
                <a:gd name="T13" fmla="*/ 14 h 131"/>
                <a:gd name="T14" fmla="*/ 117 w 130"/>
                <a:gd name="T15" fmla="*/ 27 h 131"/>
                <a:gd name="T16" fmla="*/ 117 w 130"/>
                <a:gd name="T17" fmla="*/ 27 h 131"/>
                <a:gd name="T18" fmla="*/ 78 w 130"/>
                <a:gd name="T19" fmla="*/ 27 h 131"/>
                <a:gd name="T20" fmla="*/ 65 w 130"/>
                <a:gd name="T21" fmla="*/ 40 h 131"/>
                <a:gd name="T22" fmla="*/ 91 w 130"/>
                <a:gd name="T23" fmla="*/ 40 h 131"/>
                <a:gd name="T24" fmla="*/ 104 w 130"/>
                <a:gd name="T25" fmla="*/ 40 h 131"/>
                <a:gd name="T26" fmla="*/ 104 w 130"/>
                <a:gd name="T27" fmla="*/ 40 h 131"/>
                <a:gd name="T28" fmla="*/ 91 w 130"/>
                <a:gd name="T29" fmla="*/ 53 h 131"/>
                <a:gd name="T30" fmla="*/ 91 w 130"/>
                <a:gd name="T31" fmla="*/ 53 h 131"/>
                <a:gd name="T32" fmla="*/ 52 w 130"/>
                <a:gd name="T33" fmla="*/ 53 h 131"/>
                <a:gd name="T34" fmla="*/ 39 w 130"/>
                <a:gd name="T35" fmla="*/ 66 h 131"/>
                <a:gd name="T36" fmla="*/ 65 w 130"/>
                <a:gd name="T37" fmla="*/ 66 h 131"/>
                <a:gd name="T38" fmla="*/ 78 w 130"/>
                <a:gd name="T39" fmla="*/ 66 h 131"/>
                <a:gd name="T40" fmla="*/ 78 w 130"/>
                <a:gd name="T41" fmla="*/ 66 h 131"/>
                <a:gd name="T42" fmla="*/ 65 w 130"/>
                <a:gd name="T43" fmla="*/ 79 h 131"/>
                <a:gd name="T44" fmla="*/ 65 w 130"/>
                <a:gd name="T45" fmla="*/ 79 h 131"/>
                <a:gd name="T46" fmla="*/ 39 w 130"/>
                <a:gd name="T47" fmla="*/ 79 h 131"/>
                <a:gd name="T48" fmla="*/ 26 w 130"/>
                <a:gd name="T49" fmla="*/ 92 h 131"/>
                <a:gd name="T50" fmla="*/ 39 w 130"/>
                <a:gd name="T51" fmla="*/ 92 h 131"/>
                <a:gd name="T52" fmla="*/ 52 w 130"/>
                <a:gd name="T53" fmla="*/ 92 h 131"/>
                <a:gd name="T54" fmla="*/ 52 w 130"/>
                <a:gd name="T55" fmla="*/ 92 h 131"/>
                <a:gd name="T56" fmla="*/ 39 w 130"/>
                <a:gd name="T57" fmla="*/ 105 h 131"/>
                <a:gd name="T58" fmla="*/ 39 w 130"/>
                <a:gd name="T59" fmla="*/ 105 h 131"/>
                <a:gd name="T60" fmla="*/ 13 w 130"/>
                <a:gd name="T61" fmla="*/ 105 h 131"/>
                <a:gd name="T62" fmla="*/ 0 w 130"/>
                <a:gd name="T63" fmla="*/ 118 h 131"/>
                <a:gd name="T64" fmla="*/ 13 w 130"/>
                <a:gd name="T65" fmla="*/ 131 h 131"/>
                <a:gd name="T66" fmla="*/ 130 w 130"/>
                <a:gd name="T67" fmla="*/ 0 h 131"/>
                <a:gd name="T68" fmla="*/ 130 w 130"/>
                <a:gd name="T6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0" h="131">
                  <a:moveTo>
                    <a:pt x="130" y="0"/>
                  </a:moveTo>
                  <a:lnTo>
                    <a:pt x="130" y="0"/>
                  </a:lnTo>
                  <a:lnTo>
                    <a:pt x="104" y="0"/>
                  </a:lnTo>
                  <a:lnTo>
                    <a:pt x="91" y="14"/>
                  </a:lnTo>
                  <a:lnTo>
                    <a:pt x="104" y="14"/>
                  </a:lnTo>
                  <a:lnTo>
                    <a:pt x="117" y="14"/>
                  </a:lnTo>
                  <a:lnTo>
                    <a:pt x="117" y="14"/>
                  </a:lnTo>
                  <a:lnTo>
                    <a:pt x="117" y="27"/>
                  </a:lnTo>
                  <a:lnTo>
                    <a:pt x="117" y="27"/>
                  </a:lnTo>
                  <a:lnTo>
                    <a:pt x="78" y="27"/>
                  </a:lnTo>
                  <a:lnTo>
                    <a:pt x="65" y="40"/>
                  </a:lnTo>
                  <a:lnTo>
                    <a:pt x="9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1" y="53"/>
                  </a:lnTo>
                  <a:lnTo>
                    <a:pt x="91" y="53"/>
                  </a:lnTo>
                  <a:lnTo>
                    <a:pt x="52" y="53"/>
                  </a:lnTo>
                  <a:lnTo>
                    <a:pt x="39" y="66"/>
                  </a:lnTo>
                  <a:lnTo>
                    <a:pt x="65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39" y="79"/>
                  </a:lnTo>
                  <a:lnTo>
                    <a:pt x="26" y="92"/>
                  </a:lnTo>
                  <a:lnTo>
                    <a:pt x="39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9" y="105"/>
                  </a:lnTo>
                  <a:lnTo>
                    <a:pt x="39" y="105"/>
                  </a:lnTo>
                  <a:lnTo>
                    <a:pt x="13" y="105"/>
                  </a:lnTo>
                  <a:lnTo>
                    <a:pt x="0" y="118"/>
                  </a:lnTo>
                  <a:lnTo>
                    <a:pt x="13" y="131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9363" y="-244475"/>
              <a:ext cx="123825" cy="103188"/>
            </a:xfrm>
            <a:custGeom>
              <a:avLst/>
              <a:gdLst>
                <a:gd name="T0" fmla="*/ 65 w 78"/>
                <a:gd name="T1" fmla="*/ 0 h 65"/>
                <a:gd name="T2" fmla="*/ 0 w 78"/>
                <a:gd name="T3" fmla="*/ 13 h 65"/>
                <a:gd name="T4" fmla="*/ 13 w 78"/>
                <a:gd name="T5" fmla="*/ 65 h 65"/>
                <a:gd name="T6" fmla="*/ 78 w 78"/>
                <a:gd name="T7" fmla="*/ 52 h 65"/>
                <a:gd name="T8" fmla="*/ 65 w 78"/>
                <a:gd name="T9" fmla="*/ 0 h 65"/>
                <a:gd name="T10" fmla="*/ 65 w 78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5">
                  <a:moveTo>
                    <a:pt x="65" y="0"/>
                  </a:moveTo>
                  <a:lnTo>
                    <a:pt x="0" y="13"/>
                  </a:lnTo>
                  <a:lnTo>
                    <a:pt x="13" y="65"/>
                  </a:lnTo>
                  <a:lnTo>
                    <a:pt x="78" y="52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35538" y="-369888"/>
              <a:ext cx="373063" cy="269875"/>
            </a:xfrm>
            <a:custGeom>
              <a:avLst/>
              <a:gdLst>
                <a:gd name="T0" fmla="*/ 16 w 18"/>
                <a:gd name="T1" fmla="*/ 0 h 13"/>
                <a:gd name="T2" fmla="*/ 3 w 18"/>
                <a:gd name="T3" fmla="*/ 3 h 13"/>
                <a:gd name="T4" fmla="*/ 2 w 18"/>
                <a:gd name="T5" fmla="*/ 2 h 13"/>
                <a:gd name="T6" fmla="*/ 1 w 18"/>
                <a:gd name="T7" fmla="*/ 1 h 13"/>
                <a:gd name="T8" fmla="*/ 1 w 18"/>
                <a:gd name="T9" fmla="*/ 1 h 13"/>
                <a:gd name="T10" fmla="*/ 1 w 18"/>
                <a:gd name="T11" fmla="*/ 1 h 13"/>
                <a:gd name="T12" fmla="*/ 1 w 18"/>
                <a:gd name="T13" fmla="*/ 1 h 13"/>
                <a:gd name="T14" fmla="*/ 0 w 18"/>
                <a:gd name="T15" fmla="*/ 3 h 13"/>
                <a:gd name="T16" fmla="*/ 0 w 18"/>
                <a:gd name="T17" fmla="*/ 3 h 13"/>
                <a:gd name="T18" fmla="*/ 0 w 18"/>
                <a:gd name="T19" fmla="*/ 3 h 13"/>
                <a:gd name="T20" fmla="*/ 1 w 18"/>
                <a:gd name="T21" fmla="*/ 12 h 13"/>
                <a:gd name="T22" fmla="*/ 3 w 18"/>
                <a:gd name="T23" fmla="*/ 13 h 13"/>
                <a:gd name="T24" fmla="*/ 17 w 18"/>
                <a:gd name="T25" fmla="*/ 11 h 13"/>
                <a:gd name="T26" fmla="*/ 17 w 18"/>
                <a:gd name="T27" fmla="*/ 9 h 13"/>
                <a:gd name="T28" fmla="*/ 16 w 18"/>
                <a:gd name="T29" fmla="*/ 0 h 13"/>
                <a:gd name="T30" fmla="*/ 1 w 18"/>
                <a:gd name="T31" fmla="*/ 7 h 13"/>
                <a:gd name="T32" fmla="*/ 16 w 18"/>
                <a:gd name="T33" fmla="*/ 4 h 13"/>
                <a:gd name="T34" fmla="*/ 16 w 18"/>
                <a:gd name="T35" fmla="*/ 4 h 13"/>
                <a:gd name="T36" fmla="*/ 1 w 18"/>
                <a:gd name="T37" fmla="*/ 7 h 13"/>
                <a:gd name="T38" fmla="*/ 2 w 18"/>
                <a:gd name="T39" fmla="*/ 12 h 13"/>
                <a:gd name="T40" fmla="*/ 2 w 18"/>
                <a:gd name="T41" fmla="*/ 12 h 13"/>
                <a:gd name="T42" fmla="*/ 6 w 18"/>
                <a:gd name="T43" fmla="*/ 11 h 13"/>
                <a:gd name="T44" fmla="*/ 6 w 18"/>
                <a:gd name="T45" fmla="*/ 7 h 13"/>
                <a:gd name="T46" fmla="*/ 6 w 18"/>
                <a:gd name="T47" fmla="*/ 7 h 13"/>
                <a:gd name="T48" fmla="*/ 2 w 18"/>
                <a:gd name="T49" fmla="*/ 8 h 13"/>
                <a:gd name="T50" fmla="*/ 2 w 18"/>
                <a:gd name="T51" fmla="*/ 8 h 13"/>
                <a:gd name="T52" fmla="*/ 16 w 18"/>
                <a:gd name="T53" fmla="*/ 5 h 13"/>
                <a:gd name="T54" fmla="*/ 16 w 18"/>
                <a:gd name="T55" fmla="*/ 5 h 13"/>
                <a:gd name="T56" fmla="*/ 11 w 18"/>
                <a:gd name="T57" fmla="*/ 6 h 13"/>
                <a:gd name="T58" fmla="*/ 12 w 18"/>
                <a:gd name="T59" fmla="*/ 10 h 13"/>
                <a:gd name="T60" fmla="*/ 16 w 18"/>
                <a:gd name="T61" fmla="*/ 9 h 13"/>
                <a:gd name="T62" fmla="*/ 16 w 18"/>
                <a:gd name="T63" fmla="*/ 9 h 13"/>
                <a:gd name="T64" fmla="*/ 2 w 18"/>
                <a:gd name="T6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" h="13">
                  <a:moveTo>
                    <a:pt x="16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8" y="10"/>
                    <a:pt x="17" y="9"/>
                  </a:cubicBezTo>
                  <a:lnTo>
                    <a:pt x="16" y="0"/>
                  </a:lnTo>
                  <a:close/>
                  <a:moveTo>
                    <a:pt x="1" y="7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" y="7"/>
                    <a:pt x="1" y="7"/>
                    <a:pt x="1" y="7"/>
                  </a:cubicBezTo>
                  <a:close/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lnTo>
                    <a:pt x="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Group 91出自【趣你的PPT】(微信:qunideppt)：最优质的PPT资源库"/>
          <p:cNvGrpSpPr/>
          <p:nvPr/>
        </p:nvGrpSpPr>
        <p:grpSpPr>
          <a:xfrm>
            <a:off x="9376624" y="2843418"/>
            <a:ext cx="369185" cy="217852"/>
            <a:chOff x="9561513" y="-390525"/>
            <a:chExt cx="352425" cy="207962"/>
          </a:xfrm>
          <a:solidFill>
            <a:schemeClr val="bg1"/>
          </a:solidFill>
        </p:grpSpPr>
        <p:sp>
          <p:nvSpPr>
            <p:cNvPr id="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44063" y="-390525"/>
              <a:ext cx="4127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61513" y="-369888"/>
              <a:ext cx="352425" cy="187325"/>
            </a:xfrm>
            <a:custGeom>
              <a:avLst/>
              <a:gdLst>
                <a:gd name="T0" fmla="*/ 0 w 17"/>
                <a:gd name="T1" fmla="*/ 0 h 9"/>
                <a:gd name="T2" fmla="*/ 0 w 17"/>
                <a:gd name="T3" fmla="*/ 9 h 9"/>
                <a:gd name="T4" fmla="*/ 17 w 17"/>
                <a:gd name="T5" fmla="*/ 9 h 9"/>
                <a:gd name="T6" fmla="*/ 17 w 17"/>
                <a:gd name="T7" fmla="*/ 0 h 9"/>
                <a:gd name="T8" fmla="*/ 0 w 17"/>
                <a:gd name="T9" fmla="*/ 0 h 9"/>
                <a:gd name="T10" fmla="*/ 5 w 17"/>
                <a:gd name="T11" fmla="*/ 2 h 9"/>
                <a:gd name="T12" fmla="*/ 1 w 17"/>
                <a:gd name="T13" fmla="*/ 2 h 9"/>
                <a:gd name="T14" fmla="*/ 1 w 17"/>
                <a:gd name="T15" fmla="*/ 1 h 9"/>
                <a:gd name="T16" fmla="*/ 5 w 17"/>
                <a:gd name="T17" fmla="*/ 1 h 9"/>
                <a:gd name="T18" fmla="*/ 5 w 17"/>
                <a:gd name="T19" fmla="*/ 2 h 9"/>
                <a:gd name="T20" fmla="*/ 10 w 17"/>
                <a:gd name="T21" fmla="*/ 8 h 9"/>
                <a:gd name="T22" fmla="*/ 7 w 17"/>
                <a:gd name="T23" fmla="*/ 4 h 9"/>
                <a:gd name="T24" fmla="*/ 10 w 17"/>
                <a:gd name="T25" fmla="*/ 1 h 9"/>
                <a:gd name="T26" fmla="*/ 14 w 17"/>
                <a:gd name="T27" fmla="*/ 4 h 9"/>
                <a:gd name="T28" fmla="*/ 10 w 17"/>
                <a:gd name="T2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9"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  <a:moveTo>
                    <a:pt x="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5" y="2"/>
                  </a:lnTo>
                  <a:close/>
                  <a:moveTo>
                    <a:pt x="10" y="8"/>
                  </a:moveTo>
                  <a:cubicBezTo>
                    <a:pt x="8" y="8"/>
                    <a:pt x="7" y="6"/>
                    <a:pt x="7" y="4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2" y="1"/>
                    <a:pt x="14" y="2"/>
                    <a:pt x="14" y="4"/>
                  </a:cubicBezTo>
                  <a:cubicBezTo>
                    <a:pt x="14" y="6"/>
                    <a:pt x="12" y="8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705976" y="-349250"/>
              <a:ext cx="123825" cy="125413"/>
            </a:xfrm>
            <a:custGeom>
              <a:avLst/>
              <a:gdLst>
                <a:gd name="T0" fmla="*/ 3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3 h 6"/>
                <a:gd name="T8" fmla="*/ 3 w 6"/>
                <a:gd name="T9" fmla="*/ 0 h 6"/>
                <a:gd name="T10" fmla="*/ 3 w 6"/>
                <a:gd name="T11" fmla="*/ 5 h 6"/>
                <a:gd name="T12" fmla="*/ 2 w 6"/>
                <a:gd name="T13" fmla="*/ 3 h 6"/>
                <a:gd name="T14" fmla="*/ 3 w 6"/>
                <a:gd name="T15" fmla="*/ 2 h 6"/>
                <a:gd name="T16" fmla="*/ 5 w 6"/>
                <a:gd name="T17" fmla="*/ 3 h 6"/>
                <a:gd name="T18" fmla="*/ 3 w 6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lose/>
                  <a:moveTo>
                    <a:pt x="3" y="5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01758" y="2746133"/>
            <a:ext cx="282710" cy="412423"/>
          </a:xfrm>
          <a:custGeom>
            <a:avLst/>
            <a:gdLst>
              <a:gd name="T0" fmla="*/ 12 w 13"/>
              <a:gd name="T1" fmla="*/ 0 h 19"/>
              <a:gd name="T2" fmla="*/ 1 w 13"/>
              <a:gd name="T3" fmla="*/ 0 h 19"/>
              <a:gd name="T4" fmla="*/ 0 w 13"/>
              <a:gd name="T5" fmla="*/ 1 h 19"/>
              <a:gd name="T6" fmla="*/ 0 w 13"/>
              <a:gd name="T7" fmla="*/ 18 h 19"/>
              <a:gd name="T8" fmla="*/ 1 w 13"/>
              <a:gd name="T9" fmla="*/ 19 h 19"/>
              <a:gd name="T10" fmla="*/ 12 w 13"/>
              <a:gd name="T11" fmla="*/ 19 h 19"/>
              <a:gd name="T12" fmla="*/ 13 w 13"/>
              <a:gd name="T13" fmla="*/ 18 h 19"/>
              <a:gd name="T14" fmla="*/ 13 w 13"/>
              <a:gd name="T15" fmla="*/ 1 h 19"/>
              <a:gd name="T16" fmla="*/ 12 w 13"/>
              <a:gd name="T17" fmla="*/ 0 h 19"/>
              <a:gd name="T18" fmla="*/ 7 w 13"/>
              <a:gd name="T19" fmla="*/ 19 h 19"/>
              <a:gd name="T20" fmla="*/ 6 w 13"/>
              <a:gd name="T21" fmla="*/ 17 h 19"/>
              <a:gd name="T22" fmla="*/ 7 w 13"/>
              <a:gd name="T23" fmla="*/ 16 h 19"/>
              <a:gd name="T24" fmla="*/ 8 w 13"/>
              <a:gd name="T25" fmla="*/ 17 h 19"/>
              <a:gd name="T26" fmla="*/ 7 w 13"/>
              <a:gd name="T27" fmla="*/ 19 h 19"/>
              <a:gd name="T28" fmla="*/ 11 w 13"/>
              <a:gd name="T29" fmla="*/ 16 h 19"/>
              <a:gd name="T30" fmla="*/ 2 w 13"/>
              <a:gd name="T31" fmla="*/ 16 h 19"/>
              <a:gd name="T32" fmla="*/ 2 w 13"/>
              <a:gd name="T33" fmla="*/ 1 h 19"/>
              <a:gd name="T34" fmla="*/ 11 w 13"/>
              <a:gd name="T35" fmla="*/ 1 h 19"/>
              <a:gd name="T36" fmla="*/ 11 w 13"/>
              <a:gd name="T37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" h="19">
                <a:moveTo>
                  <a:pt x="1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1" y="19"/>
                  <a:pt x="1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3" y="19"/>
                  <a:pt x="13" y="18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2" y="0"/>
                  <a:pt x="12" y="0"/>
                </a:cubicBezTo>
                <a:close/>
                <a:moveTo>
                  <a:pt x="7" y="19"/>
                </a:moveTo>
                <a:cubicBezTo>
                  <a:pt x="6" y="19"/>
                  <a:pt x="6" y="18"/>
                  <a:pt x="6" y="17"/>
                </a:cubicBezTo>
                <a:cubicBezTo>
                  <a:pt x="6" y="17"/>
                  <a:pt x="6" y="16"/>
                  <a:pt x="7" y="16"/>
                </a:cubicBezTo>
                <a:cubicBezTo>
                  <a:pt x="7" y="16"/>
                  <a:pt x="8" y="17"/>
                  <a:pt x="8" y="17"/>
                </a:cubicBezTo>
                <a:cubicBezTo>
                  <a:pt x="8" y="18"/>
                  <a:pt x="7" y="19"/>
                  <a:pt x="7" y="19"/>
                </a:cubicBezTo>
                <a:close/>
                <a:moveTo>
                  <a:pt x="11" y="16"/>
                </a:moveTo>
                <a:cubicBezTo>
                  <a:pt x="2" y="16"/>
                  <a:pt x="2" y="16"/>
                  <a:pt x="2" y="16"/>
                </a:cubicBezTo>
                <a:cubicBezTo>
                  <a:pt x="2" y="1"/>
                  <a:pt x="2" y="1"/>
                  <a:pt x="2" y="1"/>
                </a:cubicBezTo>
                <a:cubicBezTo>
                  <a:pt x="11" y="1"/>
                  <a:pt x="11" y="1"/>
                  <a:pt x="11" y="1"/>
                </a:cubicBezTo>
                <a:lnTo>
                  <a:pt x="11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97" name="Group 96出自【趣你的PPT】(微信:qunideppt)：最优质的PPT资源库"/>
          <p:cNvGrpSpPr/>
          <p:nvPr/>
        </p:nvGrpSpPr>
        <p:grpSpPr>
          <a:xfrm>
            <a:off x="7058049" y="2756942"/>
            <a:ext cx="325947" cy="390804"/>
            <a:chOff x="7258051" y="-473075"/>
            <a:chExt cx="311150" cy="373062"/>
          </a:xfrm>
          <a:solidFill>
            <a:schemeClr val="bg1"/>
          </a:solidFill>
        </p:grpSpPr>
        <p:sp>
          <p:nvSpPr>
            <p:cNvPr id="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19963" y="-182563"/>
              <a:ext cx="84138" cy="825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58051" y="-473075"/>
              <a:ext cx="207963" cy="29051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3 h 14"/>
                <a:gd name="T4" fmla="*/ 2 w 10"/>
                <a:gd name="T5" fmla="*/ 4 h 14"/>
                <a:gd name="T6" fmla="*/ 5 w 10"/>
                <a:gd name="T7" fmla="*/ 3 h 14"/>
                <a:gd name="T8" fmla="*/ 6 w 10"/>
                <a:gd name="T9" fmla="*/ 6 h 14"/>
                <a:gd name="T10" fmla="*/ 3 w 10"/>
                <a:gd name="T11" fmla="*/ 11 h 14"/>
                <a:gd name="T12" fmla="*/ 6 w 10"/>
                <a:gd name="T13" fmla="*/ 12 h 14"/>
                <a:gd name="T14" fmla="*/ 8 w 10"/>
                <a:gd name="T15" fmla="*/ 8 h 14"/>
                <a:gd name="T16" fmla="*/ 10 w 10"/>
                <a:gd name="T17" fmla="*/ 5 h 14"/>
                <a:gd name="T18" fmla="*/ 5 w 10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1" y="5"/>
                    <a:pt x="2" y="4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6" y="3"/>
                    <a:pt x="7" y="4"/>
                    <a:pt x="6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5" y="14"/>
                    <a:pt x="6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7288" y="-473075"/>
              <a:ext cx="61913" cy="269875"/>
            </a:xfrm>
            <a:custGeom>
              <a:avLst/>
              <a:gdLst>
                <a:gd name="T0" fmla="*/ 1 w 3"/>
                <a:gd name="T1" fmla="*/ 13 h 13"/>
                <a:gd name="T2" fmla="*/ 1 w 3"/>
                <a:gd name="T3" fmla="*/ 13 h 13"/>
                <a:gd name="T4" fmla="*/ 3 w 3"/>
                <a:gd name="T5" fmla="*/ 11 h 13"/>
                <a:gd name="T6" fmla="*/ 3 w 3"/>
                <a:gd name="T7" fmla="*/ 2 h 13"/>
                <a:gd name="T8" fmla="*/ 1 w 3"/>
                <a:gd name="T9" fmla="*/ 0 h 13"/>
                <a:gd name="T10" fmla="*/ 1 w 3"/>
                <a:gd name="T11" fmla="*/ 0 h 13"/>
                <a:gd name="T12" fmla="*/ 0 w 3"/>
                <a:gd name="T13" fmla="*/ 2 h 13"/>
                <a:gd name="T14" fmla="*/ 0 w 3"/>
                <a:gd name="T15" fmla="*/ 11 h 13"/>
                <a:gd name="T16" fmla="*/ 1 w 3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3" y="12"/>
                    <a:pt x="3" y="1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86651" y="-182563"/>
              <a:ext cx="82550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2" name="Group 101出自【趣你的PPT】(微信:qunideppt)：最优质的PPT资源库"/>
          <p:cNvGrpSpPr/>
          <p:nvPr/>
        </p:nvGrpSpPr>
        <p:grpSpPr>
          <a:xfrm>
            <a:off x="1473425" y="2766920"/>
            <a:ext cx="435705" cy="370849"/>
            <a:chOff x="1822451" y="-515938"/>
            <a:chExt cx="415925" cy="354013"/>
          </a:xfrm>
          <a:solidFill>
            <a:schemeClr val="bg1"/>
          </a:solidFill>
        </p:grpSpPr>
        <p:sp>
          <p:nvSpPr>
            <p:cNvPr id="1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22451" y="-515938"/>
              <a:ext cx="415925" cy="354013"/>
            </a:xfrm>
            <a:custGeom>
              <a:avLst/>
              <a:gdLst>
                <a:gd name="T0" fmla="*/ 19 w 20"/>
                <a:gd name="T1" fmla="*/ 13 h 17"/>
                <a:gd name="T2" fmla="*/ 13 w 20"/>
                <a:gd name="T3" fmla="*/ 4 h 17"/>
                <a:gd name="T4" fmla="*/ 10 w 20"/>
                <a:gd name="T5" fmla="*/ 0 h 17"/>
                <a:gd name="T6" fmla="*/ 7 w 20"/>
                <a:gd name="T7" fmla="*/ 3 h 17"/>
                <a:gd name="T8" fmla="*/ 2 w 20"/>
                <a:gd name="T9" fmla="*/ 12 h 17"/>
                <a:gd name="T10" fmla="*/ 1 w 20"/>
                <a:gd name="T11" fmla="*/ 16 h 17"/>
                <a:gd name="T12" fmla="*/ 5 w 20"/>
                <a:gd name="T13" fmla="*/ 16 h 17"/>
                <a:gd name="T14" fmla="*/ 17 w 20"/>
                <a:gd name="T15" fmla="*/ 16 h 17"/>
                <a:gd name="T16" fmla="*/ 19 w 20"/>
                <a:gd name="T17" fmla="*/ 13 h 17"/>
                <a:gd name="T18" fmla="*/ 15 w 20"/>
                <a:gd name="T19" fmla="*/ 13 h 17"/>
                <a:gd name="T20" fmla="*/ 5 w 20"/>
                <a:gd name="T21" fmla="*/ 13 h 17"/>
                <a:gd name="T22" fmla="*/ 10 w 20"/>
                <a:gd name="T23" fmla="*/ 5 h 17"/>
                <a:gd name="T24" fmla="*/ 10 w 20"/>
                <a:gd name="T25" fmla="*/ 5 h 17"/>
                <a:gd name="T26" fmla="*/ 10 w 20"/>
                <a:gd name="T27" fmla="*/ 5 h 17"/>
                <a:gd name="T28" fmla="*/ 15 w 20"/>
                <a:gd name="T29" fmla="*/ 13 h 17"/>
                <a:gd name="T30" fmla="*/ 15 w 20"/>
                <a:gd name="T31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7">
                  <a:moveTo>
                    <a:pt x="19" y="13"/>
                  </a:moveTo>
                  <a:cubicBezTo>
                    <a:pt x="17" y="10"/>
                    <a:pt x="15" y="7"/>
                    <a:pt x="13" y="4"/>
                  </a:cubicBezTo>
                  <a:cubicBezTo>
                    <a:pt x="12" y="2"/>
                    <a:pt x="12" y="0"/>
                    <a:pt x="10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5" y="6"/>
                    <a:pt x="3" y="9"/>
                    <a:pt x="2" y="12"/>
                  </a:cubicBezTo>
                  <a:cubicBezTo>
                    <a:pt x="1" y="13"/>
                    <a:pt x="0" y="15"/>
                    <a:pt x="1" y="16"/>
                  </a:cubicBezTo>
                  <a:cubicBezTo>
                    <a:pt x="2" y="17"/>
                    <a:pt x="4" y="16"/>
                    <a:pt x="5" y="16"/>
                  </a:cubicBezTo>
                  <a:cubicBezTo>
                    <a:pt x="9" y="16"/>
                    <a:pt x="13" y="16"/>
                    <a:pt x="17" y="16"/>
                  </a:cubicBezTo>
                  <a:cubicBezTo>
                    <a:pt x="19" y="16"/>
                    <a:pt x="20" y="15"/>
                    <a:pt x="19" y="13"/>
                  </a:cubicBezTo>
                  <a:close/>
                  <a:moveTo>
                    <a:pt x="1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89138" y="-349251"/>
              <a:ext cx="82550" cy="841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25857" y="2734492"/>
            <a:ext cx="412423" cy="435705"/>
          </a:xfrm>
          <a:custGeom>
            <a:avLst/>
            <a:gdLst>
              <a:gd name="T0" fmla="*/ 14 w 19"/>
              <a:gd name="T1" fmla="*/ 11 h 20"/>
              <a:gd name="T2" fmla="*/ 19 w 19"/>
              <a:gd name="T3" fmla="*/ 8 h 20"/>
              <a:gd name="T4" fmla="*/ 13 w 19"/>
              <a:gd name="T5" fmla="*/ 8 h 20"/>
              <a:gd name="T6" fmla="*/ 15 w 19"/>
              <a:gd name="T7" fmla="*/ 2 h 20"/>
              <a:gd name="T8" fmla="*/ 11 w 19"/>
              <a:gd name="T9" fmla="*/ 6 h 20"/>
              <a:gd name="T10" fmla="*/ 10 w 19"/>
              <a:gd name="T11" fmla="*/ 0 h 20"/>
              <a:gd name="T12" fmla="*/ 8 w 19"/>
              <a:gd name="T13" fmla="*/ 6 h 20"/>
              <a:gd name="T14" fmla="*/ 4 w 19"/>
              <a:gd name="T15" fmla="*/ 2 h 20"/>
              <a:gd name="T16" fmla="*/ 6 w 19"/>
              <a:gd name="T17" fmla="*/ 8 h 20"/>
              <a:gd name="T18" fmla="*/ 0 w 19"/>
              <a:gd name="T19" fmla="*/ 7 h 20"/>
              <a:gd name="T20" fmla="*/ 5 w 19"/>
              <a:gd name="T21" fmla="*/ 10 h 20"/>
              <a:gd name="T22" fmla="*/ 0 w 19"/>
              <a:gd name="T23" fmla="*/ 13 h 20"/>
              <a:gd name="T24" fmla="*/ 6 w 19"/>
              <a:gd name="T25" fmla="*/ 13 h 20"/>
              <a:gd name="T26" fmla="*/ 3 w 19"/>
              <a:gd name="T27" fmla="*/ 18 h 20"/>
              <a:gd name="T28" fmla="*/ 8 w 19"/>
              <a:gd name="T29" fmla="*/ 15 h 20"/>
              <a:gd name="T30" fmla="*/ 9 w 19"/>
              <a:gd name="T31" fmla="*/ 20 h 20"/>
              <a:gd name="T32" fmla="*/ 11 w 19"/>
              <a:gd name="T33" fmla="*/ 15 h 20"/>
              <a:gd name="T34" fmla="*/ 15 w 19"/>
              <a:gd name="T35" fmla="*/ 19 h 20"/>
              <a:gd name="T36" fmla="*/ 13 w 19"/>
              <a:gd name="T37" fmla="*/ 13 h 20"/>
              <a:gd name="T38" fmla="*/ 19 w 19"/>
              <a:gd name="T39" fmla="*/ 14 h 20"/>
              <a:gd name="T40" fmla="*/ 14 w 19"/>
              <a:gd name="T41" fmla="*/ 11 h 20"/>
              <a:gd name="T42" fmla="*/ 9 w 19"/>
              <a:gd name="T43" fmla="*/ 8 h 20"/>
              <a:gd name="T44" fmla="*/ 9 w 19"/>
              <a:gd name="T45" fmla="*/ 8 h 20"/>
              <a:gd name="T46" fmla="*/ 9 w 19"/>
              <a:gd name="T47" fmla="*/ 8 h 20"/>
              <a:gd name="T48" fmla="*/ 10 w 19"/>
              <a:gd name="T49" fmla="*/ 8 h 20"/>
              <a:gd name="T50" fmla="*/ 10 w 19"/>
              <a:gd name="T51" fmla="*/ 11 h 20"/>
              <a:gd name="T52" fmla="*/ 9 w 19"/>
              <a:gd name="T53" fmla="*/ 12 h 20"/>
              <a:gd name="T54" fmla="*/ 9 w 19"/>
              <a:gd name="T55" fmla="*/ 12 h 20"/>
              <a:gd name="T56" fmla="*/ 9 w 19"/>
              <a:gd name="T57" fmla="*/ 11 h 20"/>
              <a:gd name="T58" fmla="*/ 9 w 19"/>
              <a:gd name="T59" fmla="*/ 8 h 20"/>
              <a:gd name="T60" fmla="*/ 9 w 19"/>
              <a:gd name="T61" fmla="*/ 14 h 20"/>
              <a:gd name="T62" fmla="*/ 9 w 19"/>
              <a:gd name="T63" fmla="*/ 13 h 20"/>
              <a:gd name="T64" fmla="*/ 9 w 19"/>
              <a:gd name="T65" fmla="*/ 12 h 20"/>
              <a:gd name="T66" fmla="*/ 10 w 19"/>
              <a:gd name="T67" fmla="*/ 13 h 20"/>
              <a:gd name="T68" fmla="*/ 9 w 19"/>
              <a:gd name="T69" fmla="*/ 1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" h="20">
                <a:moveTo>
                  <a:pt x="14" y="11"/>
                </a:moveTo>
                <a:cubicBezTo>
                  <a:pt x="19" y="8"/>
                  <a:pt x="19" y="8"/>
                  <a:pt x="19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5" y="2"/>
                  <a:pt x="15" y="2"/>
                  <a:pt x="15" y="2"/>
                </a:cubicBezTo>
                <a:cubicBezTo>
                  <a:pt x="11" y="6"/>
                  <a:pt x="11" y="6"/>
                  <a:pt x="11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" y="6"/>
                  <a:pt x="8" y="6"/>
                  <a:pt x="8" y="6"/>
                </a:cubicBezTo>
                <a:cubicBezTo>
                  <a:pt x="4" y="2"/>
                  <a:pt x="4" y="2"/>
                  <a:pt x="4" y="2"/>
                </a:cubicBezTo>
                <a:cubicBezTo>
                  <a:pt x="6" y="8"/>
                  <a:pt x="6" y="8"/>
                  <a:pt x="6" y="8"/>
                </a:cubicBezTo>
                <a:cubicBezTo>
                  <a:pt x="0" y="7"/>
                  <a:pt x="0" y="7"/>
                  <a:pt x="0" y="7"/>
                </a:cubicBezTo>
                <a:cubicBezTo>
                  <a:pt x="5" y="10"/>
                  <a:pt x="5" y="10"/>
                  <a:pt x="5" y="10"/>
                </a:cubicBezTo>
                <a:cubicBezTo>
                  <a:pt x="0" y="13"/>
                  <a:pt x="0" y="13"/>
                  <a:pt x="0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8"/>
                  <a:pt x="3" y="18"/>
                  <a:pt x="3" y="18"/>
                </a:cubicBezTo>
                <a:cubicBezTo>
                  <a:pt x="8" y="15"/>
                  <a:pt x="8" y="15"/>
                  <a:pt x="8" y="15"/>
                </a:cubicBezTo>
                <a:cubicBezTo>
                  <a:pt x="9" y="20"/>
                  <a:pt x="9" y="20"/>
                  <a:pt x="9" y="20"/>
                </a:cubicBezTo>
                <a:cubicBezTo>
                  <a:pt x="11" y="15"/>
                  <a:pt x="11" y="15"/>
                  <a:pt x="11" y="15"/>
                </a:cubicBezTo>
                <a:cubicBezTo>
                  <a:pt x="15" y="19"/>
                  <a:pt x="15" y="19"/>
                  <a:pt x="15" y="19"/>
                </a:cubicBezTo>
                <a:cubicBezTo>
                  <a:pt x="13" y="13"/>
                  <a:pt x="13" y="13"/>
                  <a:pt x="13" y="13"/>
                </a:cubicBezTo>
                <a:cubicBezTo>
                  <a:pt x="19" y="14"/>
                  <a:pt x="19" y="14"/>
                  <a:pt x="19" y="14"/>
                </a:cubicBezTo>
                <a:lnTo>
                  <a:pt x="14" y="11"/>
                </a:lnTo>
                <a:close/>
                <a:moveTo>
                  <a:pt x="9" y="8"/>
                </a:moveTo>
                <a:cubicBezTo>
                  <a:pt x="9" y="8"/>
                  <a:pt x="9" y="8"/>
                  <a:pt x="9" y="8"/>
                </a:cubicBezTo>
                <a:cubicBezTo>
                  <a:pt x="9" y="8"/>
                  <a:pt x="9" y="8"/>
                  <a:pt x="9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2"/>
                  <a:pt x="10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1"/>
                </a:cubicBezTo>
                <a:lnTo>
                  <a:pt x="9" y="8"/>
                </a:lnTo>
                <a:close/>
                <a:moveTo>
                  <a:pt x="9" y="14"/>
                </a:moveTo>
                <a:cubicBezTo>
                  <a:pt x="9" y="14"/>
                  <a:pt x="9" y="13"/>
                  <a:pt x="9" y="13"/>
                </a:cubicBezTo>
                <a:cubicBezTo>
                  <a:pt x="9" y="13"/>
                  <a:pt x="9" y="12"/>
                  <a:pt x="9" y="12"/>
                </a:cubicBezTo>
                <a:cubicBezTo>
                  <a:pt x="10" y="12"/>
                  <a:pt x="10" y="13"/>
                  <a:pt x="10" y="13"/>
                </a:cubicBezTo>
                <a:cubicBezTo>
                  <a:pt x="10" y="13"/>
                  <a:pt x="10" y="14"/>
                  <a:pt x="9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5468" y="2756942"/>
            <a:ext cx="302665" cy="390805"/>
          </a:xfrm>
          <a:custGeom>
            <a:avLst/>
            <a:gdLst>
              <a:gd name="T0" fmla="*/ 13 w 14"/>
              <a:gd name="T1" fmla="*/ 0 h 18"/>
              <a:gd name="T2" fmla="*/ 0 w 14"/>
              <a:gd name="T3" fmla="*/ 0 h 18"/>
              <a:gd name="T4" fmla="*/ 0 w 14"/>
              <a:gd name="T5" fmla="*/ 1 h 18"/>
              <a:gd name="T6" fmla="*/ 0 w 14"/>
              <a:gd name="T7" fmla="*/ 17 h 18"/>
              <a:gd name="T8" fmla="*/ 0 w 14"/>
              <a:gd name="T9" fmla="*/ 18 h 18"/>
              <a:gd name="T10" fmla="*/ 13 w 14"/>
              <a:gd name="T11" fmla="*/ 18 h 18"/>
              <a:gd name="T12" fmla="*/ 14 w 14"/>
              <a:gd name="T13" fmla="*/ 17 h 18"/>
              <a:gd name="T14" fmla="*/ 14 w 14"/>
              <a:gd name="T15" fmla="*/ 1 h 18"/>
              <a:gd name="T16" fmla="*/ 13 w 14"/>
              <a:gd name="T17" fmla="*/ 0 h 18"/>
              <a:gd name="T18" fmla="*/ 7 w 14"/>
              <a:gd name="T19" fmla="*/ 17 h 18"/>
              <a:gd name="T20" fmla="*/ 6 w 14"/>
              <a:gd name="T21" fmla="*/ 17 h 18"/>
              <a:gd name="T22" fmla="*/ 7 w 14"/>
              <a:gd name="T23" fmla="*/ 16 h 18"/>
              <a:gd name="T24" fmla="*/ 7 w 14"/>
              <a:gd name="T25" fmla="*/ 17 h 18"/>
              <a:gd name="T26" fmla="*/ 7 w 14"/>
              <a:gd name="T27" fmla="*/ 17 h 18"/>
              <a:gd name="T28" fmla="*/ 12 w 14"/>
              <a:gd name="T29" fmla="*/ 16 h 18"/>
              <a:gd name="T30" fmla="*/ 1 w 14"/>
              <a:gd name="T31" fmla="*/ 16 h 18"/>
              <a:gd name="T32" fmla="*/ 1 w 14"/>
              <a:gd name="T33" fmla="*/ 2 h 18"/>
              <a:gd name="T34" fmla="*/ 12 w 14"/>
              <a:gd name="T35" fmla="*/ 2 h 18"/>
              <a:gd name="T36" fmla="*/ 12 w 14"/>
              <a:gd name="T37" fmla="*/ 1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" h="18">
                <a:moveTo>
                  <a:pt x="1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0" y="18"/>
                  <a:pt x="0" y="18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18"/>
                  <a:pt x="14" y="18"/>
                  <a:pt x="14" y="17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3" y="0"/>
                  <a:pt x="13" y="0"/>
                </a:cubicBezTo>
                <a:close/>
                <a:moveTo>
                  <a:pt x="7" y="17"/>
                </a:moveTo>
                <a:cubicBezTo>
                  <a:pt x="6" y="17"/>
                  <a:pt x="6" y="17"/>
                  <a:pt x="6" y="17"/>
                </a:cubicBezTo>
                <a:cubicBezTo>
                  <a:pt x="6" y="16"/>
                  <a:pt x="6" y="16"/>
                  <a:pt x="7" y="16"/>
                </a:cubicBezTo>
                <a:cubicBezTo>
                  <a:pt x="7" y="16"/>
                  <a:pt x="7" y="16"/>
                  <a:pt x="7" y="17"/>
                </a:cubicBezTo>
                <a:cubicBezTo>
                  <a:pt x="7" y="17"/>
                  <a:pt x="7" y="17"/>
                  <a:pt x="7" y="17"/>
                </a:cubicBezTo>
                <a:close/>
                <a:moveTo>
                  <a:pt x="12" y="16"/>
                </a:moveTo>
                <a:cubicBezTo>
                  <a:pt x="1" y="16"/>
                  <a:pt x="1" y="16"/>
                  <a:pt x="1" y="16"/>
                </a:cubicBezTo>
                <a:cubicBezTo>
                  <a:pt x="1" y="2"/>
                  <a:pt x="1" y="2"/>
                  <a:pt x="1" y="2"/>
                </a:cubicBezTo>
                <a:cubicBezTo>
                  <a:pt x="12" y="2"/>
                  <a:pt x="12" y="2"/>
                  <a:pt x="12" y="2"/>
                </a:cubicBezTo>
                <a:lnTo>
                  <a:pt x="12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008814" y="2778561"/>
            <a:ext cx="369185" cy="347567"/>
          </a:xfrm>
          <a:custGeom>
            <a:avLst/>
            <a:gdLst>
              <a:gd name="T0" fmla="*/ 8 w 17"/>
              <a:gd name="T1" fmla="*/ 0 h 16"/>
              <a:gd name="T2" fmla="*/ 0 w 17"/>
              <a:gd name="T3" fmla="*/ 8 h 16"/>
              <a:gd name="T4" fmla="*/ 8 w 17"/>
              <a:gd name="T5" fmla="*/ 16 h 16"/>
              <a:gd name="T6" fmla="*/ 17 w 17"/>
              <a:gd name="T7" fmla="*/ 8 h 16"/>
              <a:gd name="T8" fmla="*/ 8 w 17"/>
              <a:gd name="T9" fmla="*/ 0 h 16"/>
              <a:gd name="T10" fmla="*/ 4 w 17"/>
              <a:gd name="T11" fmla="*/ 3 h 16"/>
              <a:gd name="T12" fmla="*/ 9 w 17"/>
              <a:gd name="T13" fmla="*/ 1 h 16"/>
              <a:gd name="T14" fmla="*/ 13 w 17"/>
              <a:gd name="T15" fmla="*/ 3 h 16"/>
              <a:gd name="T16" fmla="*/ 12 w 17"/>
              <a:gd name="T17" fmla="*/ 4 h 16"/>
              <a:gd name="T18" fmla="*/ 11 w 17"/>
              <a:gd name="T19" fmla="*/ 5 h 16"/>
              <a:gd name="T20" fmla="*/ 9 w 17"/>
              <a:gd name="T21" fmla="*/ 5 h 16"/>
              <a:gd name="T22" fmla="*/ 7 w 17"/>
              <a:gd name="T23" fmla="*/ 5 h 16"/>
              <a:gd name="T24" fmla="*/ 6 w 17"/>
              <a:gd name="T25" fmla="*/ 5 h 16"/>
              <a:gd name="T26" fmla="*/ 4 w 17"/>
              <a:gd name="T27" fmla="*/ 4 h 16"/>
              <a:gd name="T28" fmla="*/ 4 w 17"/>
              <a:gd name="T29" fmla="*/ 3 h 16"/>
              <a:gd name="T30" fmla="*/ 7 w 17"/>
              <a:gd name="T31" fmla="*/ 14 h 16"/>
              <a:gd name="T32" fmla="*/ 6 w 17"/>
              <a:gd name="T33" fmla="*/ 14 h 16"/>
              <a:gd name="T34" fmla="*/ 2 w 17"/>
              <a:gd name="T35" fmla="*/ 11 h 16"/>
              <a:gd name="T36" fmla="*/ 1 w 17"/>
              <a:gd name="T37" fmla="*/ 7 h 16"/>
              <a:gd name="T38" fmla="*/ 3 w 17"/>
              <a:gd name="T39" fmla="*/ 7 h 16"/>
              <a:gd name="T40" fmla="*/ 4 w 17"/>
              <a:gd name="T41" fmla="*/ 8 h 16"/>
              <a:gd name="T42" fmla="*/ 6 w 17"/>
              <a:gd name="T43" fmla="*/ 9 h 16"/>
              <a:gd name="T44" fmla="*/ 6 w 17"/>
              <a:gd name="T45" fmla="*/ 11 h 16"/>
              <a:gd name="T46" fmla="*/ 7 w 17"/>
              <a:gd name="T47" fmla="*/ 12 h 16"/>
              <a:gd name="T48" fmla="*/ 7 w 17"/>
              <a:gd name="T49" fmla="*/ 14 h 16"/>
              <a:gd name="T50" fmla="*/ 8 w 17"/>
              <a:gd name="T51" fmla="*/ 10 h 16"/>
              <a:gd name="T52" fmla="*/ 7 w 17"/>
              <a:gd name="T53" fmla="*/ 8 h 16"/>
              <a:gd name="T54" fmla="*/ 8 w 17"/>
              <a:gd name="T55" fmla="*/ 7 h 16"/>
              <a:gd name="T56" fmla="*/ 10 w 17"/>
              <a:gd name="T57" fmla="*/ 8 h 16"/>
              <a:gd name="T58" fmla="*/ 8 w 17"/>
              <a:gd name="T59" fmla="*/ 10 h 16"/>
              <a:gd name="T60" fmla="*/ 11 w 17"/>
              <a:gd name="T61" fmla="*/ 15 h 16"/>
              <a:gd name="T62" fmla="*/ 10 w 17"/>
              <a:gd name="T63" fmla="*/ 14 h 16"/>
              <a:gd name="T64" fmla="*/ 10 w 17"/>
              <a:gd name="T65" fmla="*/ 13 h 16"/>
              <a:gd name="T66" fmla="*/ 10 w 17"/>
              <a:gd name="T67" fmla="*/ 11 h 16"/>
              <a:gd name="T68" fmla="*/ 11 w 17"/>
              <a:gd name="T69" fmla="*/ 9 h 16"/>
              <a:gd name="T70" fmla="*/ 12 w 17"/>
              <a:gd name="T71" fmla="*/ 8 h 16"/>
              <a:gd name="T72" fmla="*/ 14 w 17"/>
              <a:gd name="T73" fmla="*/ 7 h 16"/>
              <a:gd name="T74" fmla="*/ 15 w 17"/>
              <a:gd name="T75" fmla="*/ 8 h 16"/>
              <a:gd name="T76" fmla="*/ 15 w 17"/>
              <a:gd name="T77" fmla="*/ 11 h 16"/>
              <a:gd name="T78" fmla="*/ 11 w 17"/>
              <a:gd name="T79" fmla="*/ 1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" h="16">
                <a:moveTo>
                  <a:pt x="8" y="0"/>
                </a:moveTo>
                <a:cubicBezTo>
                  <a:pt x="4" y="0"/>
                  <a:pt x="0" y="4"/>
                  <a:pt x="0" y="8"/>
                </a:cubicBezTo>
                <a:cubicBezTo>
                  <a:pt x="0" y="13"/>
                  <a:pt x="4" y="16"/>
                  <a:pt x="8" y="16"/>
                </a:cubicBezTo>
                <a:cubicBezTo>
                  <a:pt x="13" y="16"/>
                  <a:pt x="17" y="13"/>
                  <a:pt x="17" y="8"/>
                </a:cubicBezTo>
                <a:cubicBezTo>
                  <a:pt x="17" y="4"/>
                  <a:pt x="13" y="0"/>
                  <a:pt x="8" y="0"/>
                </a:cubicBezTo>
                <a:close/>
                <a:moveTo>
                  <a:pt x="4" y="3"/>
                </a:moveTo>
                <a:cubicBezTo>
                  <a:pt x="6" y="2"/>
                  <a:pt x="7" y="1"/>
                  <a:pt x="9" y="1"/>
                </a:cubicBezTo>
                <a:cubicBezTo>
                  <a:pt x="11" y="1"/>
                  <a:pt x="12" y="2"/>
                  <a:pt x="13" y="3"/>
                </a:cubicBezTo>
                <a:cubicBezTo>
                  <a:pt x="13" y="3"/>
                  <a:pt x="13" y="4"/>
                  <a:pt x="12" y="4"/>
                </a:cubicBezTo>
                <a:cubicBezTo>
                  <a:pt x="12" y="5"/>
                  <a:pt x="11" y="5"/>
                  <a:pt x="11" y="5"/>
                </a:cubicBezTo>
                <a:cubicBezTo>
                  <a:pt x="10" y="5"/>
                  <a:pt x="9" y="5"/>
                  <a:pt x="9" y="5"/>
                </a:cubicBezTo>
                <a:cubicBezTo>
                  <a:pt x="8" y="6"/>
                  <a:pt x="8" y="5"/>
                  <a:pt x="7" y="5"/>
                </a:cubicBezTo>
                <a:cubicBezTo>
                  <a:pt x="7" y="5"/>
                  <a:pt x="6" y="5"/>
                  <a:pt x="6" y="5"/>
                </a:cubicBezTo>
                <a:cubicBezTo>
                  <a:pt x="5" y="5"/>
                  <a:pt x="5" y="4"/>
                  <a:pt x="4" y="4"/>
                </a:cubicBezTo>
                <a:cubicBezTo>
                  <a:pt x="4" y="4"/>
                  <a:pt x="4" y="3"/>
                  <a:pt x="4" y="3"/>
                </a:cubicBezTo>
                <a:close/>
                <a:moveTo>
                  <a:pt x="7" y="14"/>
                </a:moveTo>
                <a:cubicBezTo>
                  <a:pt x="7" y="14"/>
                  <a:pt x="6" y="14"/>
                  <a:pt x="6" y="14"/>
                </a:cubicBezTo>
                <a:cubicBezTo>
                  <a:pt x="4" y="14"/>
                  <a:pt x="2" y="13"/>
                  <a:pt x="2" y="11"/>
                </a:cubicBezTo>
                <a:cubicBezTo>
                  <a:pt x="1" y="10"/>
                  <a:pt x="1" y="8"/>
                  <a:pt x="1" y="7"/>
                </a:cubicBezTo>
                <a:cubicBezTo>
                  <a:pt x="2" y="7"/>
                  <a:pt x="2" y="6"/>
                  <a:pt x="3" y="7"/>
                </a:cubicBezTo>
                <a:cubicBezTo>
                  <a:pt x="3" y="7"/>
                  <a:pt x="4" y="8"/>
                  <a:pt x="4" y="8"/>
                </a:cubicBezTo>
                <a:cubicBezTo>
                  <a:pt x="5" y="8"/>
                  <a:pt x="5" y="9"/>
                  <a:pt x="6" y="9"/>
                </a:cubicBezTo>
                <a:cubicBezTo>
                  <a:pt x="6" y="10"/>
                  <a:pt x="6" y="10"/>
                  <a:pt x="6" y="11"/>
                </a:cubicBezTo>
                <a:cubicBezTo>
                  <a:pt x="6" y="11"/>
                  <a:pt x="6" y="12"/>
                  <a:pt x="7" y="12"/>
                </a:cubicBezTo>
                <a:cubicBezTo>
                  <a:pt x="7" y="13"/>
                  <a:pt x="7" y="13"/>
                  <a:pt x="7" y="14"/>
                </a:cubicBezTo>
                <a:close/>
                <a:moveTo>
                  <a:pt x="8" y="10"/>
                </a:moveTo>
                <a:cubicBezTo>
                  <a:pt x="8" y="10"/>
                  <a:pt x="7" y="9"/>
                  <a:pt x="7" y="8"/>
                </a:cubicBezTo>
                <a:cubicBezTo>
                  <a:pt x="7" y="7"/>
                  <a:pt x="8" y="7"/>
                  <a:pt x="8" y="7"/>
                </a:cubicBezTo>
                <a:cubicBezTo>
                  <a:pt x="9" y="7"/>
                  <a:pt x="10" y="7"/>
                  <a:pt x="10" y="8"/>
                </a:cubicBezTo>
                <a:cubicBezTo>
                  <a:pt x="10" y="9"/>
                  <a:pt x="9" y="10"/>
                  <a:pt x="8" y="10"/>
                </a:cubicBezTo>
                <a:close/>
                <a:moveTo>
                  <a:pt x="11" y="15"/>
                </a:moveTo>
                <a:cubicBezTo>
                  <a:pt x="10" y="15"/>
                  <a:pt x="10" y="14"/>
                  <a:pt x="10" y="14"/>
                </a:cubicBezTo>
                <a:cubicBezTo>
                  <a:pt x="9" y="14"/>
                  <a:pt x="10" y="13"/>
                  <a:pt x="10" y="13"/>
                </a:cubicBezTo>
                <a:cubicBezTo>
                  <a:pt x="10" y="12"/>
                  <a:pt x="10" y="11"/>
                  <a:pt x="10" y="11"/>
                </a:cubicBezTo>
                <a:cubicBezTo>
                  <a:pt x="10" y="10"/>
                  <a:pt x="10" y="10"/>
                  <a:pt x="11" y="9"/>
                </a:cubicBezTo>
                <a:cubicBezTo>
                  <a:pt x="11" y="9"/>
                  <a:pt x="12" y="9"/>
                  <a:pt x="12" y="8"/>
                </a:cubicBezTo>
                <a:cubicBezTo>
                  <a:pt x="13" y="8"/>
                  <a:pt x="13" y="7"/>
                  <a:pt x="14" y="7"/>
                </a:cubicBezTo>
                <a:cubicBezTo>
                  <a:pt x="14" y="7"/>
                  <a:pt x="15" y="7"/>
                  <a:pt x="15" y="8"/>
                </a:cubicBezTo>
                <a:cubicBezTo>
                  <a:pt x="15" y="8"/>
                  <a:pt x="15" y="10"/>
                  <a:pt x="15" y="11"/>
                </a:cubicBezTo>
                <a:cubicBezTo>
                  <a:pt x="14" y="13"/>
                  <a:pt x="12" y="14"/>
                  <a:pt x="11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08" name="Group 107出自【趣你的PPT】(微信:qunideppt)：最优质的PPT资源库"/>
          <p:cNvGrpSpPr/>
          <p:nvPr/>
        </p:nvGrpSpPr>
        <p:grpSpPr>
          <a:xfrm>
            <a:off x="8648537" y="5350997"/>
            <a:ext cx="455661" cy="282711"/>
            <a:chOff x="8793163" y="1874837"/>
            <a:chExt cx="434975" cy="269876"/>
          </a:xfrm>
          <a:solidFill>
            <a:schemeClr val="bg1"/>
          </a:solidFill>
        </p:grpSpPr>
        <p:sp>
          <p:nvSpPr>
            <p:cNvPr id="10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93163" y="1895475"/>
              <a:ext cx="434975" cy="249238"/>
            </a:xfrm>
            <a:custGeom>
              <a:avLst/>
              <a:gdLst>
                <a:gd name="T0" fmla="*/ 18 w 21"/>
                <a:gd name="T1" fmla="*/ 1 h 12"/>
                <a:gd name="T2" fmla="*/ 18 w 21"/>
                <a:gd name="T3" fmla="*/ 0 h 12"/>
                <a:gd name="T4" fmla="*/ 18 w 21"/>
                <a:gd name="T5" fmla="*/ 0 h 12"/>
                <a:gd name="T6" fmla="*/ 18 w 21"/>
                <a:gd name="T7" fmla="*/ 0 h 12"/>
                <a:gd name="T8" fmla="*/ 18 w 21"/>
                <a:gd name="T9" fmla="*/ 0 h 12"/>
                <a:gd name="T10" fmla="*/ 18 w 21"/>
                <a:gd name="T11" fmla="*/ 0 h 12"/>
                <a:gd name="T12" fmla="*/ 18 w 21"/>
                <a:gd name="T13" fmla="*/ 0 h 12"/>
                <a:gd name="T14" fmla="*/ 9 w 21"/>
                <a:gd name="T15" fmla="*/ 1 h 12"/>
                <a:gd name="T16" fmla="*/ 0 w 21"/>
                <a:gd name="T17" fmla="*/ 0 h 12"/>
                <a:gd name="T18" fmla="*/ 0 w 21"/>
                <a:gd name="T19" fmla="*/ 0 h 12"/>
                <a:gd name="T20" fmla="*/ 0 w 21"/>
                <a:gd name="T21" fmla="*/ 0 h 12"/>
                <a:gd name="T22" fmla="*/ 0 w 21"/>
                <a:gd name="T23" fmla="*/ 1 h 12"/>
                <a:gd name="T24" fmla="*/ 4 w 21"/>
                <a:gd name="T25" fmla="*/ 10 h 12"/>
                <a:gd name="T26" fmla="*/ 4 w 21"/>
                <a:gd name="T27" fmla="*/ 10 h 12"/>
                <a:gd name="T28" fmla="*/ 9 w 21"/>
                <a:gd name="T29" fmla="*/ 12 h 12"/>
                <a:gd name="T30" fmla="*/ 14 w 21"/>
                <a:gd name="T31" fmla="*/ 10 h 12"/>
                <a:gd name="T32" fmla="*/ 14 w 21"/>
                <a:gd name="T33" fmla="*/ 10 h 12"/>
                <a:gd name="T34" fmla="*/ 15 w 21"/>
                <a:gd name="T35" fmla="*/ 8 h 12"/>
                <a:gd name="T36" fmla="*/ 17 w 21"/>
                <a:gd name="T37" fmla="*/ 9 h 12"/>
                <a:gd name="T38" fmla="*/ 21 w 21"/>
                <a:gd name="T39" fmla="*/ 5 h 12"/>
                <a:gd name="T40" fmla="*/ 18 w 21"/>
                <a:gd name="T41" fmla="*/ 1 h 12"/>
                <a:gd name="T42" fmla="*/ 17 w 21"/>
                <a:gd name="T43" fmla="*/ 8 h 12"/>
                <a:gd name="T44" fmla="*/ 16 w 21"/>
                <a:gd name="T45" fmla="*/ 8 h 12"/>
                <a:gd name="T46" fmla="*/ 18 w 21"/>
                <a:gd name="T47" fmla="*/ 2 h 12"/>
                <a:gd name="T48" fmla="*/ 20 w 21"/>
                <a:gd name="T49" fmla="*/ 5 h 12"/>
                <a:gd name="T50" fmla="*/ 17 w 21"/>
                <a:gd name="T5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" h="12">
                  <a:moveTo>
                    <a:pt x="18" y="1"/>
                  </a:moveTo>
                  <a:cubicBezTo>
                    <a:pt x="18" y="1"/>
                    <a:pt x="18" y="1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1"/>
                    <a:pt x="13" y="1"/>
                    <a:pt x="9" y="1"/>
                  </a:cubicBezTo>
                  <a:cubicBezTo>
                    <a:pt x="4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2" y="8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11" y="12"/>
                    <a:pt x="14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9" y="9"/>
                    <a:pt x="21" y="7"/>
                    <a:pt x="21" y="5"/>
                  </a:cubicBezTo>
                  <a:cubicBezTo>
                    <a:pt x="21" y="3"/>
                    <a:pt x="20" y="2"/>
                    <a:pt x="18" y="1"/>
                  </a:cubicBezTo>
                  <a:close/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6"/>
                    <a:pt x="18" y="4"/>
                    <a:pt x="18" y="2"/>
                  </a:cubicBezTo>
                  <a:cubicBezTo>
                    <a:pt x="19" y="3"/>
                    <a:pt x="20" y="4"/>
                    <a:pt x="20" y="5"/>
                  </a:cubicBezTo>
                  <a:cubicBezTo>
                    <a:pt x="20" y="6"/>
                    <a:pt x="18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13801" y="1874837"/>
              <a:ext cx="331788" cy="412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1" name="Group 110出自【趣你的PPT】(微信:qunideppt)：最优质的PPT资源库"/>
          <p:cNvGrpSpPr/>
          <p:nvPr/>
        </p:nvGrpSpPr>
        <p:grpSpPr>
          <a:xfrm>
            <a:off x="5439415" y="5318569"/>
            <a:ext cx="390805" cy="347567"/>
            <a:chOff x="5702301" y="1833562"/>
            <a:chExt cx="373063" cy="331788"/>
          </a:xfrm>
          <a:solidFill>
            <a:schemeClr val="bg1"/>
          </a:solidFill>
        </p:grpSpPr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3576" y="1978025"/>
              <a:ext cx="146050" cy="187325"/>
            </a:xfrm>
            <a:custGeom>
              <a:avLst/>
              <a:gdLst>
                <a:gd name="T0" fmla="*/ 4 w 7"/>
                <a:gd name="T1" fmla="*/ 3 h 9"/>
                <a:gd name="T2" fmla="*/ 3 w 7"/>
                <a:gd name="T3" fmla="*/ 3 h 9"/>
                <a:gd name="T4" fmla="*/ 1 w 7"/>
                <a:gd name="T5" fmla="*/ 5 h 9"/>
                <a:gd name="T6" fmla="*/ 3 w 7"/>
                <a:gd name="T7" fmla="*/ 9 h 9"/>
                <a:gd name="T8" fmla="*/ 1 w 7"/>
                <a:gd name="T9" fmla="*/ 8 h 9"/>
                <a:gd name="T10" fmla="*/ 0 w 7"/>
                <a:gd name="T11" fmla="*/ 4 h 9"/>
                <a:gd name="T12" fmla="*/ 3 w 7"/>
                <a:gd name="T13" fmla="*/ 1 h 9"/>
                <a:gd name="T14" fmla="*/ 7 w 7"/>
                <a:gd name="T15" fmla="*/ 1 h 9"/>
                <a:gd name="T16" fmla="*/ 6 w 7"/>
                <a:gd name="T17" fmla="*/ 3 h 9"/>
                <a:gd name="T18" fmla="*/ 4 w 7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9">
                  <a:moveTo>
                    <a:pt x="4" y="3"/>
                  </a:moveTo>
                  <a:cubicBezTo>
                    <a:pt x="4" y="3"/>
                    <a:pt x="3" y="3"/>
                    <a:pt x="3" y="3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6"/>
                    <a:pt x="2" y="8"/>
                    <a:pt x="3" y="9"/>
                  </a:cubicBezTo>
                  <a:cubicBezTo>
                    <a:pt x="3" y="9"/>
                    <a:pt x="2" y="8"/>
                    <a:pt x="1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4"/>
                    <a:pt x="5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9626" y="1978025"/>
              <a:ext cx="165100" cy="187325"/>
            </a:xfrm>
            <a:custGeom>
              <a:avLst/>
              <a:gdLst>
                <a:gd name="T0" fmla="*/ 3 w 8"/>
                <a:gd name="T1" fmla="*/ 3 h 9"/>
                <a:gd name="T2" fmla="*/ 5 w 8"/>
                <a:gd name="T3" fmla="*/ 3 h 9"/>
                <a:gd name="T4" fmla="*/ 6 w 8"/>
                <a:gd name="T5" fmla="*/ 5 h 9"/>
                <a:gd name="T6" fmla="*/ 4 w 8"/>
                <a:gd name="T7" fmla="*/ 9 h 9"/>
                <a:gd name="T8" fmla="*/ 6 w 8"/>
                <a:gd name="T9" fmla="*/ 8 h 9"/>
                <a:gd name="T10" fmla="*/ 7 w 8"/>
                <a:gd name="T11" fmla="*/ 4 h 9"/>
                <a:gd name="T12" fmla="*/ 5 w 8"/>
                <a:gd name="T13" fmla="*/ 1 h 9"/>
                <a:gd name="T14" fmla="*/ 1 w 8"/>
                <a:gd name="T15" fmla="*/ 1 h 9"/>
                <a:gd name="T16" fmla="*/ 1 w 8"/>
                <a:gd name="T17" fmla="*/ 3 h 9"/>
                <a:gd name="T18" fmla="*/ 3 w 8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9">
                  <a:moveTo>
                    <a:pt x="3" y="3"/>
                  </a:moveTo>
                  <a:cubicBezTo>
                    <a:pt x="4" y="3"/>
                    <a:pt x="4" y="3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ubicBezTo>
                    <a:pt x="7" y="6"/>
                    <a:pt x="6" y="8"/>
                    <a:pt x="4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8" y="7"/>
                    <a:pt x="8" y="5"/>
                    <a:pt x="7" y="4"/>
                  </a:cubicBezTo>
                  <a:cubicBezTo>
                    <a:pt x="7" y="3"/>
                    <a:pt x="6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4"/>
                    <a:pt x="2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54726" y="1833562"/>
              <a:ext cx="20638" cy="412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2301" y="1833562"/>
              <a:ext cx="20638" cy="412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22938" y="1833562"/>
              <a:ext cx="331788" cy="123825"/>
            </a:xfrm>
            <a:custGeom>
              <a:avLst/>
              <a:gdLst>
                <a:gd name="T0" fmla="*/ 16 w 16"/>
                <a:gd name="T1" fmla="*/ 0 h 6"/>
                <a:gd name="T2" fmla="*/ 8 w 16"/>
                <a:gd name="T3" fmla="*/ 0 h 6"/>
                <a:gd name="T4" fmla="*/ 8 w 16"/>
                <a:gd name="T5" fmla="*/ 0 h 6"/>
                <a:gd name="T6" fmla="*/ 1 w 16"/>
                <a:gd name="T7" fmla="*/ 0 h 6"/>
                <a:gd name="T8" fmla="*/ 0 w 16"/>
                <a:gd name="T9" fmla="*/ 3 h 6"/>
                <a:gd name="T10" fmla="*/ 1 w 16"/>
                <a:gd name="T11" fmla="*/ 5 h 6"/>
                <a:gd name="T12" fmla="*/ 3 w 16"/>
                <a:gd name="T13" fmla="*/ 6 h 6"/>
                <a:gd name="T14" fmla="*/ 7 w 16"/>
                <a:gd name="T15" fmla="*/ 4 h 6"/>
                <a:gd name="T16" fmla="*/ 7 w 16"/>
                <a:gd name="T17" fmla="*/ 2 h 6"/>
                <a:gd name="T18" fmla="*/ 8 w 16"/>
                <a:gd name="T19" fmla="*/ 1 h 6"/>
                <a:gd name="T20" fmla="*/ 9 w 16"/>
                <a:gd name="T21" fmla="*/ 2 h 6"/>
                <a:gd name="T22" fmla="*/ 10 w 16"/>
                <a:gd name="T23" fmla="*/ 4 h 6"/>
                <a:gd name="T24" fmla="*/ 14 w 16"/>
                <a:gd name="T25" fmla="*/ 6 h 6"/>
                <a:gd name="T26" fmla="*/ 16 w 16"/>
                <a:gd name="T27" fmla="*/ 5 h 6"/>
                <a:gd name="T28" fmla="*/ 16 w 16"/>
                <a:gd name="T29" fmla="*/ 3 h 6"/>
                <a:gd name="T30" fmla="*/ 16 w 16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6">
                  <a:moveTo>
                    <a:pt x="16" y="0"/>
                  </a:moveTo>
                  <a:cubicBezTo>
                    <a:pt x="15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1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4" y="6"/>
                    <a:pt x="6" y="6"/>
                    <a:pt x="7" y="4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3"/>
                    <a:pt x="10" y="4"/>
                  </a:cubicBezTo>
                  <a:cubicBezTo>
                    <a:pt x="10" y="6"/>
                    <a:pt x="12" y="6"/>
                    <a:pt x="14" y="6"/>
                  </a:cubicBezTo>
                  <a:cubicBezTo>
                    <a:pt x="14" y="6"/>
                    <a:pt x="15" y="5"/>
                    <a:pt x="16" y="5"/>
                  </a:cubicBezTo>
                  <a:cubicBezTo>
                    <a:pt x="16" y="4"/>
                    <a:pt x="16" y="3"/>
                    <a:pt x="16" y="3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Group 116出自【趣你的PPT】(微信:qunideppt)：最优质的PPT资源库"/>
          <p:cNvGrpSpPr/>
          <p:nvPr/>
        </p:nvGrpSpPr>
        <p:grpSpPr>
          <a:xfrm>
            <a:off x="7796367" y="5372616"/>
            <a:ext cx="478943" cy="239472"/>
            <a:chOff x="7983538" y="1874837"/>
            <a:chExt cx="457200" cy="228600"/>
          </a:xfrm>
          <a:solidFill>
            <a:schemeClr val="bg1"/>
          </a:solidFill>
        </p:grpSpPr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83538" y="2020887"/>
              <a:ext cx="228600" cy="82550"/>
            </a:xfrm>
            <a:custGeom>
              <a:avLst/>
              <a:gdLst>
                <a:gd name="T0" fmla="*/ 9 w 11"/>
                <a:gd name="T1" fmla="*/ 0 h 4"/>
                <a:gd name="T2" fmla="*/ 6 w 11"/>
                <a:gd name="T3" fmla="*/ 1 h 4"/>
                <a:gd name="T4" fmla="*/ 0 w 11"/>
                <a:gd name="T5" fmla="*/ 1 h 4"/>
                <a:gd name="T6" fmla="*/ 0 w 11"/>
                <a:gd name="T7" fmla="*/ 1 h 4"/>
                <a:gd name="T8" fmla="*/ 2 w 11"/>
                <a:gd name="T9" fmla="*/ 3 h 4"/>
                <a:gd name="T10" fmla="*/ 3 w 11"/>
                <a:gd name="T11" fmla="*/ 3 h 4"/>
                <a:gd name="T12" fmla="*/ 5 w 11"/>
                <a:gd name="T13" fmla="*/ 4 h 4"/>
                <a:gd name="T14" fmla="*/ 7 w 11"/>
                <a:gd name="T15" fmla="*/ 4 h 4"/>
                <a:gd name="T16" fmla="*/ 9 w 11"/>
                <a:gd name="T17" fmla="*/ 3 h 4"/>
                <a:gd name="T18" fmla="*/ 11 w 11"/>
                <a:gd name="T19" fmla="*/ 2 h 4"/>
                <a:gd name="T20" fmla="*/ 11 w 11"/>
                <a:gd name="T21" fmla="*/ 1 h 4"/>
                <a:gd name="T22" fmla="*/ 9 w 11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4">
                  <a:moveTo>
                    <a:pt x="9" y="0"/>
                  </a:moveTo>
                  <a:cubicBezTo>
                    <a:pt x="8" y="0"/>
                    <a:pt x="7" y="0"/>
                    <a:pt x="6" y="1"/>
                  </a:cubicBezTo>
                  <a:cubicBezTo>
                    <a:pt x="4" y="2"/>
                    <a:pt x="2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10" y="3"/>
                    <a:pt x="11" y="3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0" y="1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2138" y="2020887"/>
              <a:ext cx="228600" cy="82550"/>
            </a:xfrm>
            <a:custGeom>
              <a:avLst/>
              <a:gdLst>
                <a:gd name="T0" fmla="*/ 5 w 11"/>
                <a:gd name="T1" fmla="*/ 1 h 4"/>
                <a:gd name="T2" fmla="*/ 2 w 11"/>
                <a:gd name="T3" fmla="*/ 0 h 4"/>
                <a:gd name="T4" fmla="*/ 1 w 11"/>
                <a:gd name="T5" fmla="*/ 1 h 4"/>
                <a:gd name="T6" fmla="*/ 0 w 11"/>
                <a:gd name="T7" fmla="*/ 2 h 4"/>
                <a:gd name="T8" fmla="*/ 2 w 11"/>
                <a:gd name="T9" fmla="*/ 3 h 4"/>
                <a:gd name="T10" fmla="*/ 4 w 11"/>
                <a:gd name="T11" fmla="*/ 4 h 4"/>
                <a:gd name="T12" fmla="*/ 6 w 11"/>
                <a:gd name="T13" fmla="*/ 4 h 4"/>
                <a:gd name="T14" fmla="*/ 8 w 11"/>
                <a:gd name="T15" fmla="*/ 3 h 4"/>
                <a:gd name="T16" fmla="*/ 9 w 11"/>
                <a:gd name="T17" fmla="*/ 3 h 4"/>
                <a:gd name="T18" fmla="*/ 11 w 11"/>
                <a:gd name="T19" fmla="*/ 1 h 4"/>
                <a:gd name="T20" fmla="*/ 11 w 11"/>
                <a:gd name="T21" fmla="*/ 1 h 4"/>
                <a:gd name="T22" fmla="*/ 5 w 11"/>
                <a:gd name="T2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4">
                  <a:moveTo>
                    <a:pt x="5" y="1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7" y="4"/>
                    <a:pt x="7" y="4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10" y="2"/>
                    <a:pt x="10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2"/>
                    <a:pt x="7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91501" y="1895475"/>
              <a:ext cx="41275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399463" y="1895475"/>
              <a:ext cx="2063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2776" y="1874837"/>
              <a:ext cx="166688" cy="103188"/>
            </a:xfrm>
            <a:custGeom>
              <a:avLst/>
              <a:gdLst>
                <a:gd name="T0" fmla="*/ 1 w 8"/>
                <a:gd name="T1" fmla="*/ 5 h 5"/>
                <a:gd name="T2" fmla="*/ 7 w 8"/>
                <a:gd name="T3" fmla="*/ 5 h 5"/>
                <a:gd name="T4" fmla="*/ 8 w 8"/>
                <a:gd name="T5" fmla="*/ 4 h 5"/>
                <a:gd name="T6" fmla="*/ 8 w 8"/>
                <a:gd name="T7" fmla="*/ 1 h 5"/>
                <a:gd name="T8" fmla="*/ 7 w 8"/>
                <a:gd name="T9" fmla="*/ 0 h 5"/>
                <a:gd name="T10" fmla="*/ 6 w 8"/>
                <a:gd name="T11" fmla="*/ 0 h 5"/>
                <a:gd name="T12" fmla="*/ 1 w 8"/>
                <a:gd name="T13" fmla="*/ 0 h 5"/>
                <a:gd name="T14" fmla="*/ 0 w 8"/>
                <a:gd name="T15" fmla="*/ 0 h 5"/>
                <a:gd name="T16" fmla="*/ 0 w 8"/>
                <a:gd name="T17" fmla="*/ 1 h 5"/>
                <a:gd name="T18" fmla="*/ 0 w 8"/>
                <a:gd name="T19" fmla="*/ 4 h 5"/>
                <a:gd name="T20" fmla="*/ 0 w 8"/>
                <a:gd name="T21" fmla="*/ 4 h 5"/>
                <a:gd name="T22" fmla="*/ 1 w 8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5">
                  <a:moveTo>
                    <a:pt x="1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05763" y="1895475"/>
              <a:ext cx="2063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26401" y="1874837"/>
              <a:ext cx="165100" cy="103188"/>
            </a:xfrm>
            <a:custGeom>
              <a:avLst/>
              <a:gdLst>
                <a:gd name="T0" fmla="*/ 1 w 8"/>
                <a:gd name="T1" fmla="*/ 5 h 5"/>
                <a:gd name="T2" fmla="*/ 7 w 8"/>
                <a:gd name="T3" fmla="*/ 5 h 5"/>
                <a:gd name="T4" fmla="*/ 8 w 8"/>
                <a:gd name="T5" fmla="*/ 4 h 5"/>
                <a:gd name="T6" fmla="*/ 8 w 8"/>
                <a:gd name="T7" fmla="*/ 4 h 5"/>
                <a:gd name="T8" fmla="*/ 8 w 8"/>
                <a:gd name="T9" fmla="*/ 1 h 5"/>
                <a:gd name="T10" fmla="*/ 8 w 8"/>
                <a:gd name="T11" fmla="*/ 0 h 5"/>
                <a:gd name="T12" fmla="*/ 7 w 8"/>
                <a:gd name="T13" fmla="*/ 0 h 5"/>
                <a:gd name="T14" fmla="*/ 2 w 8"/>
                <a:gd name="T15" fmla="*/ 0 h 5"/>
                <a:gd name="T16" fmla="*/ 1 w 8"/>
                <a:gd name="T17" fmla="*/ 0 h 5"/>
                <a:gd name="T18" fmla="*/ 0 w 8"/>
                <a:gd name="T19" fmla="*/ 1 h 5"/>
                <a:gd name="T20" fmla="*/ 0 w 8"/>
                <a:gd name="T21" fmla="*/ 4 h 5"/>
                <a:gd name="T22" fmla="*/ 1 w 8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5">
                  <a:moveTo>
                    <a:pt x="1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30293" y="5263690"/>
            <a:ext cx="390805" cy="457325"/>
          </a:xfrm>
          <a:custGeom>
            <a:avLst/>
            <a:gdLst>
              <a:gd name="T0" fmla="*/ 15 w 18"/>
              <a:gd name="T1" fmla="*/ 15 h 21"/>
              <a:gd name="T2" fmla="*/ 18 w 18"/>
              <a:gd name="T3" fmla="*/ 12 h 21"/>
              <a:gd name="T4" fmla="*/ 15 w 18"/>
              <a:gd name="T5" fmla="*/ 9 h 21"/>
              <a:gd name="T6" fmla="*/ 14 w 18"/>
              <a:gd name="T7" fmla="*/ 10 h 21"/>
              <a:gd name="T8" fmla="*/ 11 w 18"/>
              <a:gd name="T9" fmla="*/ 8 h 21"/>
              <a:gd name="T10" fmla="*/ 9 w 18"/>
              <a:gd name="T11" fmla="*/ 8 h 21"/>
              <a:gd name="T12" fmla="*/ 9 w 18"/>
              <a:gd name="T13" fmla="*/ 7 h 21"/>
              <a:gd name="T14" fmla="*/ 11 w 18"/>
              <a:gd name="T15" fmla="*/ 3 h 21"/>
              <a:gd name="T16" fmla="*/ 7 w 18"/>
              <a:gd name="T17" fmla="*/ 0 h 21"/>
              <a:gd name="T18" fmla="*/ 3 w 18"/>
              <a:gd name="T19" fmla="*/ 3 h 21"/>
              <a:gd name="T20" fmla="*/ 5 w 18"/>
              <a:gd name="T21" fmla="*/ 7 h 21"/>
              <a:gd name="T22" fmla="*/ 5 w 18"/>
              <a:gd name="T23" fmla="*/ 8 h 21"/>
              <a:gd name="T24" fmla="*/ 3 w 18"/>
              <a:gd name="T25" fmla="*/ 8 h 21"/>
              <a:gd name="T26" fmla="*/ 0 w 18"/>
              <a:gd name="T27" fmla="*/ 11 h 21"/>
              <a:gd name="T28" fmla="*/ 0 w 18"/>
              <a:gd name="T29" fmla="*/ 13 h 21"/>
              <a:gd name="T30" fmla="*/ 3 w 18"/>
              <a:gd name="T31" fmla="*/ 15 h 21"/>
              <a:gd name="T32" fmla="*/ 8 w 18"/>
              <a:gd name="T33" fmla="*/ 15 h 21"/>
              <a:gd name="T34" fmla="*/ 6 w 18"/>
              <a:gd name="T35" fmla="*/ 18 h 21"/>
              <a:gd name="T36" fmla="*/ 9 w 18"/>
              <a:gd name="T37" fmla="*/ 21 h 21"/>
              <a:gd name="T38" fmla="*/ 12 w 18"/>
              <a:gd name="T39" fmla="*/ 18 h 21"/>
              <a:gd name="T40" fmla="*/ 15 w 18"/>
              <a:gd name="T41" fmla="*/ 21 h 21"/>
              <a:gd name="T42" fmla="*/ 18 w 18"/>
              <a:gd name="T43" fmla="*/ 18 h 21"/>
              <a:gd name="T44" fmla="*/ 15 w 18"/>
              <a:gd name="T45" fmla="*/ 15 h 21"/>
              <a:gd name="T46" fmla="*/ 15 w 18"/>
              <a:gd name="T47" fmla="*/ 19 h 21"/>
              <a:gd name="T48" fmla="*/ 12 w 18"/>
              <a:gd name="T49" fmla="*/ 16 h 21"/>
              <a:gd name="T50" fmla="*/ 9 w 18"/>
              <a:gd name="T51" fmla="*/ 19 h 21"/>
              <a:gd name="T52" fmla="*/ 8 w 18"/>
              <a:gd name="T53" fmla="*/ 18 h 21"/>
              <a:gd name="T54" fmla="*/ 10 w 18"/>
              <a:gd name="T55" fmla="*/ 15 h 21"/>
              <a:gd name="T56" fmla="*/ 7 w 18"/>
              <a:gd name="T57" fmla="*/ 12 h 21"/>
              <a:gd name="T58" fmla="*/ 9 w 18"/>
              <a:gd name="T59" fmla="*/ 10 h 21"/>
              <a:gd name="T60" fmla="*/ 12 w 18"/>
              <a:gd name="T61" fmla="*/ 13 h 21"/>
              <a:gd name="T62" fmla="*/ 15 w 18"/>
              <a:gd name="T63" fmla="*/ 11 h 21"/>
              <a:gd name="T64" fmla="*/ 16 w 18"/>
              <a:gd name="T65" fmla="*/ 12 h 21"/>
              <a:gd name="T66" fmla="*/ 13 w 18"/>
              <a:gd name="T67" fmla="*/ 15 h 21"/>
              <a:gd name="T68" fmla="*/ 16 w 18"/>
              <a:gd name="T69" fmla="*/ 18 h 21"/>
              <a:gd name="T70" fmla="*/ 15 w 18"/>
              <a:gd name="T71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" h="21">
                <a:moveTo>
                  <a:pt x="15" y="15"/>
                </a:moveTo>
                <a:cubicBezTo>
                  <a:pt x="18" y="12"/>
                  <a:pt x="18" y="12"/>
                  <a:pt x="18" y="12"/>
                </a:cubicBezTo>
                <a:cubicBezTo>
                  <a:pt x="15" y="9"/>
                  <a:pt x="15" y="9"/>
                  <a:pt x="15" y="9"/>
                </a:cubicBezTo>
                <a:cubicBezTo>
                  <a:pt x="14" y="10"/>
                  <a:pt x="14" y="10"/>
                  <a:pt x="14" y="10"/>
                </a:cubicBezTo>
                <a:cubicBezTo>
                  <a:pt x="13" y="9"/>
                  <a:pt x="12" y="8"/>
                  <a:pt x="11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7"/>
                  <a:pt x="9" y="7"/>
                  <a:pt x="9" y="7"/>
                </a:cubicBezTo>
                <a:cubicBezTo>
                  <a:pt x="10" y="6"/>
                  <a:pt x="11" y="5"/>
                  <a:pt x="11" y="3"/>
                </a:cubicBezTo>
                <a:cubicBezTo>
                  <a:pt x="11" y="1"/>
                  <a:pt x="9" y="0"/>
                  <a:pt x="7" y="0"/>
                </a:cubicBezTo>
                <a:cubicBezTo>
                  <a:pt x="5" y="0"/>
                  <a:pt x="3" y="1"/>
                  <a:pt x="3" y="3"/>
                </a:cubicBezTo>
                <a:cubicBezTo>
                  <a:pt x="3" y="5"/>
                  <a:pt x="4" y="6"/>
                  <a:pt x="5" y="7"/>
                </a:cubicBezTo>
                <a:cubicBezTo>
                  <a:pt x="5" y="8"/>
                  <a:pt x="5" y="8"/>
                  <a:pt x="5" y="8"/>
                </a:cubicBezTo>
                <a:cubicBezTo>
                  <a:pt x="3" y="8"/>
                  <a:pt x="3" y="8"/>
                  <a:pt x="3" y="8"/>
                </a:cubicBezTo>
                <a:cubicBezTo>
                  <a:pt x="2" y="8"/>
                  <a:pt x="0" y="10"/>
                  <a:pt x="0" y="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2" y="15"/>
                  <a:pt x="3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6" y="18"/>
                  <a:pt x="6" y="18"/>
                  <a:pt x="6" y="18"/>
                </a:cubicBezTo>
                <a:cubicBezTo>
                  <a:pt x="9" y="21"/>
                  <a:pt x="9" y="21"/>
                  <a:pt x="9" y="21"/>
                </a:cubicBezTo>
                <a:cubicBezTo>
                  <a:pt x="12" y="18"/>
                  <a:pt x="12" y="18"/>
                  <a:pt x="12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8" y="18"/>
                  <a:pt x="18" y="18"/>
                  <a:pt x="18" y="18"/>
                </a:cubicBezTo>
                <a:lnTo>
                  <a:pt x="15" y="15"/>
                </a:lnTo>
                <a:close/>
                <a:moveTo>
                  <a:pt x="15" y="19"/>
                </a:moveTo>
                <a:cubicBezTo>
                  <a:pt x="12" y="16"/>
                  <a:pt x="12" y="16"/>
                  <a:pt x="12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8" y="18"/>
                  <a:pt x="8" y="18"/>
                  <a:pt x="8" y="18"/>
                </a:cubicBezTo>
                <a:cubicBezTo>
                  <a:pt x="10" y="15"/>
                  <a:pt x="10" y="15"/>
                  <a:pt x="10" y="15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0"/>
                  <a:pt x="9" y="10"/>
                  <a:pt x="9" y="10"/>
                </a:cubicBezTo>
                <a:cubicBezTo>
                  <a:pt x="12" y="13"/>
                  <a:pt x="12" y="13"/>
                  <a:pt x="12" y="13"/>
                </a:cubicBezTo>
                <a:cubicBezTo>
                  <a:pt x="15" y="11"/>
                  <a:pt x="15" y="11"/>
                  <a:pt x="15" y="11"/>
                </a:cubicBezTo>
                <a:cubicBezTo>
                  <a:pt x="16" y="12"/>
                  <a:pt x="16" y="12"/>
                  <a:pt x="16" y="12"/>
                </a:cubicBezTo>
                <a:cubicBezTo>
                  <a:pt x="13" y="15"/>
                  <a:pt x="13" y="15"/>
                  <a:pt x="13" y="15"/>
                </a:cubicBezTo>
                <a:cubicBezTo>
                  <a:pt x="16" y="18"/>
                  <a:pt x="16" y="18"/>
                  <a:pt x="16" y="18"/>
                </a:cubicBezTo>
                <a:lnTo>
                  <a:pt x="15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477425" y="5241240"/>
            <a:ext cx="435705" cy="502225"/>
          </a:xfrm>
          <a:custGeom>
            <a:avLst/>
            <a:gdLst>
              <a:gd name="T0" fmla="*/ 14 w 20"/>
              <a:gd name="T1" fmla="*/ 12 h 23"/>
              <a:gd name="T2" fmla="*/ 14 w 20"/>
              <a:gd name="T3" fmla="*/ 10 h 23"/>
              <a:gd name="T4" fmla="*/ 18 w 20"/>
              <a:gd name="T5" fmla="*/ 7 h 23"/>
              <a:gd name="T6" fmla="*/ 18 w 20"/>
              <a:gd name="T7" fmla="*/ 6 h 23"/>
              <a:gd name="T8" fmla="*/ 17 w 20"/>
              <a:gd name="T9" fmla="*/ 6 h 23"/>
              <a:gd name="T10" fmla="*/ 12 w 20"/>
              <a:gd name="T11" fmla="*/ 5 h 23"/>
              <a:gd name="T12" fmla="*/ 10 w 20"/>
              <a:gd name="T13" fmla="*/ 0 h 23"/>
              <a:gd name="T14" fmla="*/ 9 w 20"/>
              <a:gd name="T15" fmla="*/ 0 h 23"/>
              <a:gd name="T16" fmla="*/ 9 w 20"/>
              <a:gd name="T17" fmla="*/ 0 h 23"/>
              <a:gd name="T18" fmla="*/ 6 w 20"/>
              <a:gd name="T19" fmla="*/ 5 h 23"/>
              <a:gd name="T20" fmla="*/ 1 w 20"/>
              <a:gd name="T21" fmla="*/ 6 h 23"/>
              <a:gd name="T22" fmla="*/ 0 w 20"/>
              <a:gd name="T23" fmla="*/ 6 h 23"/>
              <a:gd name="T24" fmla="*/ 1 w 20"/>
              <a:gd name="T25" fmla="*/ 7 h 23"/>
              <a:gd name="T26" fmla="*/ 4 w 20"/>
              <a:gd name="T27" fmla="*/ 10 h 23"/>
              <a:gd name="T28" fmla="*/ 3 w 20"/>
              <a:gd name="T29" fmla="*/ 15 h 23"/>
              <a:gd name="T30" fmla="*/ 4 w 20"/>
              <a:gd name="T31" fmla="*/ 16 h 23"/>
              <a:gd name="T32" fmla="*/ 5 w 20"/>
              <a:gd name="T33" fmla="*/ 16 h 23"/>
              <a:gd name="T34" fmla="*/ 8 w 20"/>
              <a:gd name="T35" fmla="*/ 14 h 23"/>
              <a:gd name="T36" fmla="*/ 8 w 20"/>
              <a:gd name="T37" fmla="*/ 23 h 23"/>
              <a:gd name="T38" fmla="*/ 10 w 20"/>
              <a:gd name="T39" fmla="*/ 21 h 23"/>
              <a:gd name="T40" fmla="*/ 13 w 20"/>
              <a:gd name="T41" fmla="*/ 23 h 23"/>
              <a:gd name="T42" fmla="*/ 13 w 20"/>
              <a:gd name="T43" fmla="*/ 17 h 23"/>
              <a:gd name="T44" fmla="*/ 16 w 20"/>
              <a:gd name="T45" fmla="*/ 21 h 23"/>
              <a:gd name="T46" fmla="*/ 17 w 20"/>
              <a:gd name="T47" fmla="*/ 18 h 23"/>
              <a:gd name="T48" fmla="*/ 20 w 20"/>
              <a:gd name="T49" fmla="*/ 18 h 23"/>
              <a:gd name="T50" fmla="*/ 14 w 20"/>
              <a:gd name="T51" fmla="*/ 12 h 23"/>
              <a:gd name="T52" fmla="*/ 6 w 20"/>
              <a:gd name="T53" fmla="*/ 9 h 23"/>
              <a:gd name="T54" fmla="*/ 3 w 20"/>
              <a:gd name="T55" fmla="*/ 7 h 23"/>
              <a:gd name="T56" fmla="*/ 7 w 20"/>
              <a:gd name="T57" fmla="*/ 6 h 23"/>
              <a:gd name="T58" fmla="*/ 7 w 20"/>
              <a:gd name="T59" fmla="*/ 6 h 23"/>
              <a:gd name="T60" fmla="*/ 9 w 20"/>
              <a:gd name="T61" fmla="*/ 2 h 23"/>
              <a:gd name="T62" fmla="*/ 11 w 20"/>
              <a:gd name="T63" fmla="*/ 6 h 23"/>
              <a:gd name="T64" fmla="*/ 12 w 20"/>
              <a:gd name="T65" fmla="*/ 6 h 23"/>
              <a:gd name="T66" fmla="*/ 16 w 20"/>
              <a:gd name="T67" fmla="*/ 7 h 23"/>
              <a:gd name="T68" fmla="*/ 13 w 20"/>
              <a:gd name="T69" fmla="*/ 9 h 23"/>
              <a:gd name="T70" fmla="*/ 12 w 20"/>
              <a:gd name="T71" fmla="*/ 10 h 23"/>
              <a:gd name="T72" fmla="*/ 13 w 20"/>
              <a:gd name="T73" fmla="*/ 14 h 23"/>
              <a:gd name="T74" fmla="*/ 10 w 20"/>
              <a:gd name="T75" fmla="*/ 12 h 23"/>
              <a:gd name="T76" fmla="*/ 9 w 20"/>
              <a:gd name="T77" fmla="*/ 12 h 23"/>
              <a:gd name="T78" fmla="*/ 9 w 20"/>
              <a:gd name="T79" fmla="*/ 12 h 23"/>
              <a:gd name="T80" fmla="*/ 5 w 20"/>
              <a:gd name="T81" fmla="*/ 14 h 23"/>
              <a:gd name="T82" fmla="*/ 6 w 20"/>
              <a:gd name="T83" fmla="*/ 10 h 23"/>
              <a:gd name="T84" fmla="*/ 6 w 20"/>
              <a:gd name="T85" fmla="*/ 9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" h="23">
                <a:moveTo>
                  <a:pt x="14" y="12"/>
                </a:moveTo>
                <a:cubicBezTo>
                  <a:pt x="14" y="10"/>
                  <a:pt x="14" y="10"/>
                  <a:pt x="14" y="10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6"/>
                  <a:pt x="18" y="6"/>
                </a:cubicBezTo>
                <a:cubicBezTo>
                  <a:pt x="18" y="6"/>
                  <a:pt x="18" y="6"/>
                  <a:pt x="17" y="6"/>
                </a:cubicBezTo>
                <a:cubicBezTo>
                  <a:pt x="12" y="5"/>
                  <a:pt x="12" y="5"/>
                  <a:pt x="12" y="5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9" y="0"/>
                </a:cubicBezTo>
                <a:cubicBezTo>
                  <a:pt x="9" y="0"/>
                  <a:pt x="9" y="0"/>
                  <a:pt x="9" y="0"/>
                </a:cubicBezTo>
                <a:cubicBezTo>
                  <a:pt x="6" y="5"/>
                  <a:pt x="6" y="5"/>
                  <a:pt x="6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0" y="6"/>
                  <a:pt x="0" y="6"/>
                </a:cubicBezTo>
                <a:cubicBezTo>
                  <a:pt x="0" y="6"/>
                  <a:pt x="0" y="7"/>
                  <a:pt x="1" y="7"/>
                </a:cubicBezTo>
                <a:cubicBezTo>
                  <a:pt x="4" y="10"/>
                  <a:pt x="4" y="10"/>
                  <a:pt x="4" y="10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6"/>
                  <a:pt x="4" y="16"/>
                </a:cubicBezTo>
                <a:cubicBezTo>
                  <a:pt x="4" y="16"/>
                  <a:pt x="4" y="16"/>
                  <a:pt x="5" y="16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23"/>
                  <a:pt x="8" y="23"/>
                  <a:pt x="8" y="23"/>
                </a:cubicBezTo>
                <a:cubicBezTo>
                  <a:pt x="10" y="21"/>
                  <a:pt x="10" y="21"/>
                  <a:pt x="10" y="21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17"/>
                  <a:pt x="13" y="17"/>
                  <a:pt x="13" y="17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18"/>
                  <a:pt x="17" y="18"/>
                  <a:pt x="17" y="18"/>
                </a:cubicBezTo>
                <a:cubicBezTo>
                  <a:pt x="20" y="18"/>
                  <a:pt x="20" y="18"/>
                  <a:pt x="20" y="18"/>
                </a:cubicBezTo>
                <a:lnTo>
                  <a:pt x="14" y="12"/>
                </a:lnTo>
                <a:close/>
                <a:moveTo>
                  <a:pt x="6" y="9"/>
                </a:moveTo>
                <a:cubicBezTo>
                  <a:pt x="3" y="7"/>
                  <a:pt x="3" y="7"/>
                  <a:pt x="3" y="7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9" y="2"/>
                  <a:pt x="9" y="2"/>
                  <a:pt x="9" y="2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6"/>
                  <a:pt x="12" y="6"/>
                </a:cubicBezTo>
                <a:cubicBezTo>
                  <a:pt x="16" y="7"/>
                  <a:pt x="16" y="7"/>
                  <a:pt x="16" y="7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0"/>
                  <a:pt x="12" y="10"/>
                  <a:pt x="12" y="10"/>
                </a:cubicBezTo>
                <a:cubicBezTo>
                  <a:pt x="13" y="14"/>
                  <a:pt x="13" y="14"/>
                  <a:pt x="13" y="14"/>
                </a:cubicBezTo>
                <a:cubicBezTo>
                  <a:pt x="10" y="12"/>
                  <a:pt x="10" y="12"/>
                  <a:pt x="10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30483" y="5307760"/>
            <a:ext cx="435705" cy="369185"/>
          </a:xfrm>
          <a:custGeom>
            <a:avLst/>
            <a:gdLst>
              <a:gd name="T0" fmla="*/ 20 w 20"/>
              <a:gd name="T1" fmla="*/ 8 h 17"/>
              <a:gd name="T2" fmla="*/ 17 w 20"/>
              <a:gd name="T3" fmla="*/ 4 h 17"/>
              <a:gd name="T4" fmla="*/ 14 w 20"/>
              <a:gd name="T5" fmla="*/ 6 h 17"/>
              <a:gd name="T6" fmla="*/ 14 w 20"/>
              <a:gd name="T7" fmla="*/ 5 h 17"/>
              <a:gd name="T8" fmla="*/ 10 w 20"/>
              <a:gd name="T9" fmla="*/ 0 h 17"/>
              <a:gd name="T10" fmla="*/ 7 w 20"/>
              <a:gd name="T11" fmla="*/ 2 h 17"/>
              <a:gd name="T12" fmla="*/ 4 w 20"/>
              <a:gd name="T13" fmla="*/ 0 h 17"/>
              <a:gd name="T14" fmla="*/ 0 w 20"/>
              <a:gd name="T15" fmla="*/ 4 h 17"/>
              <a:gd name="T16" fmla="*/ 1 w 20"/>
              <a:gd name="T17" fmla="*/ 8 h 17"/>
              <a:gd name="T18" fmla="*/ 7 w 20"/>
              <a:gd name="T19" fmla="*/ 13 h 17"/>
              <a:gd name="T20" fmla="*/ 9 w 20"/>
              <a:gd name="T21" fmla="*/ 12 h 17"/>
              <a:gd name="T22" fmla="*/ 13 w 20"/>
              <a:gd name="T23" fmla="*/ 17 h 17"/>
              <a:gd name="T24" fmla="*/ 19 w 20"/>
              <a:gd name="T25" fmla="*/ 11 h 17"/>
              <a:gd name="T26" fmla="*/ 19 w 20"/>
              <a:gd name="T27" fmla="*/ 11 h 17"/>
              <a:gd name="T28" fmla="*/ 20 w 20"/>
              <a:gd name="T29" fmla="*/ 8 h 17"/>
              <a:gd name="T30" fmla="*/ 2 w 20"/>
              <a:gd name="T31" fmla="*/ 7 h 17"/>
              <a:gd name="T32" fmla="*/ 2 w 20"/>
              <a:gd name="T33" fmla="*/ 7 h 17"/>
              <a:gd name="T34" fmla="*/ 2 w 20"/>
              <a:gd name="T35" fmla="*/ 7 h 17"/>
              <a:gd name="T36" fmla="*/ 1 w 20"/>
              <a:gd name="T37" fmla="*/ 4 h 17"/>
              <a:gd name="T38" fmla="*/ 4 w 20"/>
              <a:gd name="T39" fmla="*/ 2 h 17"/>
              <a:gd name="T40" fmla="*/ 6 w 20"/>
              <a:gd name="T41" fmla="*/ 3 h 17"/>
              <a:gd name="T42" fmla="*/ 7 w 20"/>
              <a:gd name="T43" fmla="*/ 4 h 17"/>
              <a:gd name="T44" fmla="*/ 7 w 20"/>
              <a:gd name="T45" fmla="*/ 3 h 17"/>
              <a:gd name="T46" fmla="*/ 10 w 20"/>
              <a:gd name="T47" fmla="*/ 2 h 17"/>
              <a:gd name="T48" fmla="*/ 13 w 20"/>
              <a:gd name="T49" fmla="*/ 5 h 17"/>
              <a:gd name="T50" fmla="*/ 12 w 20"/>
              <a:gd name="T51" fmla="*/ 7 h 17"/>
              <a:gd name="T52" fmla="*/ 11 w 20"/>
              <a:gd name="T53" fmla="*/ 7 h 17"/>
              <a:gd name="T54" fmla="*/ 11 w 20"/>
              <a:gd name="T55" fmla="*/ 7 h 17"/>
              <a:gd name="T56" fmla="*/ 7 w 20"/>
              <a:gd name="T57" fmla="*/ 12 h 17"/>
              <a:gd name="T58" fmla="*/ 2 w 20"/>
              <a:gd name="T59" fmla="*/ 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" h="17">
                <a:moveTo>
                  <a:pt x="20" y="8"/>
                </a:moveTo>
                <a:cubicBezTo>
                  <a:pt x="20" y="6"/>
                  <a:pt x="19" y="4"/>
                  <a:pt x="17" y="4"/>
                </a:cubicBezTo>
                <a:cubicBezTo>
                  <a:pt x="16" y="4"/>
                  <a:pt x="15" y="5"/>
                  <a:pt x="14" y="6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2"/>
                  <a:pt x="12" y="0"/>
                  <a:pt x="10" y="0"/>
                </a:cubicBezTo>
                <a:cubicBezTo>
                  <a:pt x="9" y="0"/>
                  <a:pt x="8" y="1"/>
                  <a:pt x="7" y="2"/>
                </a:cubicBezTo>
                <a:cubicBezTo>
                  <a:pt x="6" y="1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0" y="7"/>
                  <a:pt x="1" y="8"/>
                </a:cubicBezTo>
                <a:cubicBezTo>
                  <a:pt x="7" y="13"/>
                  <a:pt x="7" y="13"/>
                  <a:pt x="7" y="13"/>
                </a:cubicBezTo>
                <a:cubicBezTo>
                  <a:pt x="9" y="12"/>
                  <a:pt x="9" y="12"/>
                  <a:pt x="9" y="12"/>
                </a:cubicBezTo>
                <a:cubicBezTo>
                  <a:pt x="13" y="17"/>
                  <a:pt x="13" y="17"/>
                  <a:pt x="13" y="17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10"/>
                  <a:pt x="20" y="9"/>
                  <a:pt x="20" y="8"/>
                </a:cubicBezTo>
                <a:close/>
                <a:moveTo>
                  <a:pt x="2" y="7"/>
                </a:move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6"/>
                  <a:pt x="1" y="5"/>
                  <a:pt x="1" y="4"/>
                </a:cubicBezTo>
                <a:cubicBezTo>
                  <a:pt x="1" y="3"/>
                  <a:pt x="2" y="2"/>
                  <a:pt x="4" y="2"/>
                </a:cubicBezTo>
                <a:cubicBezTo>
                  <a:pt x="5" y="2"/>
                  <a:pt x="6" y="2"/>
                  <a:pt x="6" y="3"/>
                </a:cubicBezTo>
                <a:cubicBezTo>
                  <a:pt x="7" y="4"/>
                  <a:pt x="7" y="4"/>
                  <a:pt x="7" y="4"/>
                </a:cubicBezTo>
                <a:cubicBezTo>
                  <a:pt x="7" y="3"/>
                  <a:pt x="7" y="3"/>
                  <a:pt x="7" y="3"/>
                </a:cubicBezTo>
                <a:cubicBezTo>
                  <a:pt x="8" y="2"/>
                  <a:pt x="9" y="2"/>
                  <a:pt x="10" y="2"/>
                </a:cubicBezTo>
                <a:cubicBezTo>
                  <a:pt x="11" y="2"/>
                  <a:pt x="13" y="3"/>
                  <a:pt x="13" y="5"/>
                </a:cubicBezTo>
                <a:cubicBezTo>
                  <a:pt x="13" y="5"/>
                  <a:pt x="12" y="6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7" y="12"/>
                  <a:pt x="7" y="12"/>
                  <a:pt x="7" y="12"/>
                </a:cubicBezTo>
                <a:lnTo>
                  <a:pt x="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28" name="Group 127出自【趣你的PPT】(微信:qunideppt)：最优质的PPT资源库"/>
          <p:cNvGrpSpPr/>
          <p:nvPr/>
        </p:nvGrpSpPr>
        <p:grpSpPr>
          <a:xfrm>
            <a:off x="6945859" y="5350997"/>
            <a:ext cx="477281" cy="282710"/>
            <a:chOff x="7216776" y="1854200"/>
            <a:chExt cx="455613" cy="269875"/>
          </a:xfrm>
          <a:solidFill>
            <a:schemeClr val="bg1"/>
          </a:solidFill>
        </p:grpSpPr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99326" y="1978025"/>
              <a:ext cx="0" cy="2222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16776" y="1854200"/>
              <a:ext cx="165100" cy="269875"/>
            </a:xfrm>
            <a:custGeom>
              <a:avLst/>
              <a:gdLst>
                <a:gd name="T0" fmla="*/ 3 w 8"/>
                <a:gd name="T1" fmla="*/ 6 h 13"/>
                <a:gd name="T2" fmla="*/ 7 w 8"/>
                <a:gd name="T3" fmla="*/ 1 h 13"/>
                <a:gd name="T4" fmla="*/ 0 w 8"/>
                <a:gd name="T5" fmla="*/ 7 h 13"/>
                <a:gd name="T6" fmla="*/ 8 w 8"/>
                <a:gd name="T7" fmla="*/ 12 h 13"/>
                <a:gd name="T8" fmla="*/ 3 w 8"/>
                <a:gd name="T9" fmla="*/ 6 h 13"/>
                <a:gd name="T10" fmla="*/ 3 w 8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3" y="6"/>
                  </a:moveTo>
                  <a:cubicBezTo>
                    <a:pt x="3" y="4"/>
                    <a:pt x="5" y="1"/>
                    <a:pt x="7" y="1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1" y="10"/>
                    <a:pt x="4" y="13"/>
                    <a:pt x="8" y="12"/>
                  </a:cubicBezTo>
                  <a:cubicBezTo>
                    <a:pt x="5" y="11"/>
                    <a:pt x="3" y="9"/>
                    <a:pt x="3" y="6"/>
                  </a:cubicBezTo>
                  <a:cubicBezTo>
                    <a:pt x="3" y="6"/>
                    <a:pt x="3" y="9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99326" y="1854200"/>
              <a:ext cx="373063" cy="249238"/>
            </a:xfrm>
            <a:custGeom>
              <a:avLst/>
              <a:gdLst>
                <a:gd name="T0" fmla="*/ 18 w 18"/>
                <a:gd name="T1" fmla="*/ 5 h 12"/>
                <a:gd name="T2" fmla="*/ 13 w 18"/>
                <a:gd name="T3" fmla="*/ 1 h 12"/>
                <a:gd name="T4" fmla="*/ 13 w 18"/>
                <a:gd name="T5" fmla="*/ 1 h 12"/>
                <a:gd name="T6" fmla="*/ 13 w 18"/>
                <a:gd name="T7" fmla="*/ 1 h 12"/>
                <a:gd name="T8" fmla="*/ 7 w 18"/>
                <a:gd name="T9" fmla="*/ 3 h 12"/>
                <a:gd name="T10" fmla="*/ 5 w 18"/>
                <a:gd name="T11" fmla="*/ 7 h 12"/>
                <a:gd name="T12" fmla="*/ 0 w 18"/>
                <a:gd name="T13" fmla="*/ 7 h 12"/>
                <a:gd name="T14" fmla="*/ 0 w 18"/>
                <a:gd name="T15" fmla="*/ 7 h 12"/>
                <a:gd name="T16" fmla="*/ 4 w 18"/>
                <a:gd name="T17" fmla="*/ 12 h 12"/>
                <a:gd name="T18" fmla="*/ 7 w 18"/>
                <a:gd name="T19" fmla="*/ 9 h 12"/>
                <a:gd name="T20" fmla="*/ 7 w 18"/>
                <a:gd name="T21" fmla="*/ 9 h 12"/>
                <a:gd name="T22" fmla="*/ 9 w 18"/>
                <a:gd name="T23" fmla="*/ 5 h 12"/>
                <a:gd name="T24" fmla="*/ 14 w 18"/>
                <a:gd name="T25" fmla="*/ 3 h 12"/>
                <a:gd name="T26" fmla="*/ 17 w 18"/>
                <a:gd name="T27" fmla="*/ 5 h 12"/>
                <a:gd name="T28" fmla="*/ 18 w 18"/>
                <a:gd name="T2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12">
                  <a:moveTo>
                    <a:pt x="18" y="5"/>
                  </a:moveTo>
                  <a:cubicBezTo>
                    <a:pt x="17" y="3"/>
                    <a:pt x="15" y="1"/>
                    <a:pt x="13" y="1"/>
                  </a:cubicBezTo>
                  <a:cubicBezTo>
                    <a:pt x="13" y="1"/>
                    <a:pt x="15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5"/>
                    <a:pt x="5" y="7"/>
                    <a:pt x="5" y="7"/>
                  </a:cubicBezTo>
                  <a:cubicBezTo>
                    <a:pt x="5" y="10"/>
                    <a:pt x="1" y="10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1"/>
                    <a:pt x="4" y="12"/>
                  </a:cubicBezTo>
                  <a:cubicBezTo>
                    <a:pt x="6" y="11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9" y="5"/>
                    <a:pt x="9" y="5"/>
                  </a:cubicBezTo>
                  <a:cubicBezTo>
                    <a:pt x="10" y="3"/>
                    <a:pt x="12" y="3"/>
                    <a:pt x="14" y="3"/>
                  </a:cubicBezTo>
                  <a:cubicBezTo>
                    <a:pt x="15" y="3"/>
                    <a:pt x="17" y="4"/>
                    <a:pt x="17" y="5"/>
                  </a:cubicBez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99326" y="1874837"/>
              <a:ext cx="125413" cy="82550"/>
            </a:xfrm>
            <a:custGeom>
              <a:avLst/>
              <a:gdLst>
                <a:gd name="T0" fmla="*/ 4 w 6"/>
                <a:gd name="T1" fmla="*/ 0 h 4"/>
                <a:gd name="T2" fmla="*/ 4 w 6"/>
                <a:gd name="T3" fmla="*/ 0 h 4"/>
                <a:gd name="T4" fmla="*/ 3 w 6"/>
                <a:gd name="T5" fmla="*/ 0 h 4"/>
                <a:gd name="T6" fmla="*/ 0 w 6"/>
                <a:gd name="T7" fmla="*/ 4 h 4"/>
                <a:gd name="T8" fmla="*/ 0 w 6"/>
                <a:gd name="T9" fmla="*/ 4 h 4"/>
                <a:gd name="T10" fmla="*/ 5 w 6"/>
                <a:gd name="T11" fmla="*/ 4 h 4"/>
                <a:gd name="T12" fmla="*/ 5 w 6"/>
                <a:gd name="T13" fmla="*/ 4 h 4"/>
                <a:gd name="T14" fmla="*/ 6 w 6"/>
                <a:gd name="T15" fmla="*/ 1 h 4"/>
                <a:gd name="T16" fmla="*/ 4 w 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3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5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6013" y="2000250"/>
              <a:ext cx="123825" cy="82550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1 w 6"/>
                <a:gd name="T5" fmla="*/ 1 h 4"/>
                <a:gd name="T6" fmla="*/ 1 w 6"/>
                <a:gd name="T7" fmla="*/ 1 h 4"/>
                <a:gd name="T8" fmla="*/ 0 w 6"/>
                <a:gd name="T9" fmla="*/ 3 h 4"/>
                <a:gd name="T10" fmla="*/ 2 w 6"/>
                <a:gd name="T11" fmla="*/ 4 h 4"/>
                <a:gd name="T12" fmla="*/ 2 w 6"/>
                <a:gd name="T13" fmla="*/ 4 h 4"/>
                <a:gd name="T14" fmla="*/ 3 w 6"/>
                <a:gd name="T15" fmla="*/ 4 h 4"/>
                <a:gd name="T16" fmla="*/ 6 w 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3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27926" y="1936750"/>
              <a:ext cx="144463" cy="166688"/>
            </a:xfrm>
            <a:custGeom>
              <a:avLst/>
              <a:gdLst>
                <a:gd name="T0" fmla="*/ 5 w 7"/>
                <a:gd name="T1" fmla="*/ 0 h 8"/>
                <a:gd name="T2" fmla="*/ 2 w 7"/>
                <a:gd name="T3" fmla="*/ 0 h 8"/>
                <a:gd name="T4" fmla="*/ 2 w 7"/>
                <a:gd name="T5" fmla="*/ 0 h 8"/>
                <a:gd name="T6" fmla="*/ 4 w 7"/>
                <a:gd name="T7" fmla="*/ 2 h 8"/>
                <a:gd name="T8" fmla="*/ 4 w 7"/>
                <a:gd name="T9" fmla="*/ 3 h 8"/>
                <a:gd name="T10" fmla="*/ 4 w 7"/>
                <a:gd name="T11" fmla="*/ 2 h 8"/>
                <a:gd name="T12" fmla="*/ 0 w 7"/>
                <a:gd name="T13" fmla="*/ 8 h 8"/>
                <a:gd name="T14" fmla="*/ 0 w 7"/>
                <a:gd name="T15" fmla="*/ 8 h 8"/>
                <a:gd name="T16" fmla="*/ 5 w 7"/>
                <a:gd name="T17" fmla="*/ 6 h 8"/>
                <a:gd name="T18" fmla="*/ 5 w 7"/>
                <a:gd name="T19" fmla="*/ 0 h 8"/>
                <a:gd name="T20" fmla="*/ 5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5"/>
                    <a:pt x="2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4" y="7"/>
                    <a:pt x="5" y="6"/>
                  </a:cubicBezTo>
                  <a:cubicBezTo>
                    <a:pt x="7" y="4"/>
                    <a:pt x="7" y="2"/>
                    <a:pt x="5" y="0"/>
                  </a:cubicBezTo>
                  <a:cubicBezTo>
                    <a:pt x="4" y="0"/>
                    <a:pt x="6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5" name="Group 134出自【趣你的PPT】(微信:qunideppt)：最优质的PPT资源库"/>
          <p:cNvGrpSpPr/>
          <p:nvPr/>
        </p:nvGrpSpPr>
        <p:grpSpPr>
          <a:xfrm>
            <a:off x="3758357" y="5350997"/>
            <a:ext cx="498899" cy="282710"/>
            <a:chOff x="4105276" y="1833562"/>
            <a:chExt cx="476250" cy="269875"/>
          </a:xfrm>
          <a:solidFill>
            <a:schemeClr val="bg1"/>
          </a:solidFill>
        </p:grpSpPr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8463" y="1957387"/>
              <a:ext cx="0" cy="20638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05276" y="1833562"/>
              <a:ext cx="165100" cy="269875"/>
            </a:xfrm>
            <a:custGeom>
              <a:avLst/>
              <a:gdLst>
                <a:gd name="T0" fmla="*/ 3 w 8"/>
                <a:gd name="T1" fmla="*/ 7 h 13"/>
                <a:gd name="T2" fmla="*/ 7 w 8"/>
                <a:gd name="T3" fmla="*/ 1 h 13"/>
                <a:gd name="T4" fmla="*/ 0 w 8"/>
                <a:gd name="T5" fmla="*/ 7 h 13"/>
                <a:gd name="T6" fmla="*/ 8 w 8"/>
                <a:gd name="T7" fmla="*/ 12 h 13"/>
                <a:gd name="T8" fmla="*/ 3 w 8"/>
                <a:gd name="T9" fmla="*/ 7 h 13"/>
                <a:gd name="T10" fmla="*/ 3 w 8"/>
                <a:gd name="T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3" y="7"/>
                  </a:moveTo>
                  <a:cubicBezTo>
                    <a:pt x="3" y="4"/>
                    <a:pt x="5" y="1"/>
                    <a:pt x="7" y="1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1" y="11"/>
                    <a:pt x="4" y="13"/>
                    <a:pt x="8" y="12"/>
                  </a:cubicBezTo>
                  <a:cubicBezTo>
                    <a:pt x="5" y="12"/>
                    <a:pt x="3" y="9"/>
                    <a:pt x="3" y="7"/>
                  </a:cubicBezTo>
                  <a:cubicBezTo>
                    <a:pt x="3" y="7"/>
                    <a:pt x="3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8463" y="1833562"/>
              <a:ext cx="373063" cy="249238"/>
            </a:xfrm>
            <a:custGeom>
              <a:avLst/>
              <a:gdLst>
                <a:gd name="T0" fmla="*/ 18 w 18"/>
                <a:gd name="T1" fmla="*/ 5 h 12"/>
                <a:gd name="T2" fmla="*/ 13 w 18"/>
                <a:gd name="T3" fmla="*/ 1 h 12"/>
                <a:gd name="T4" fmla="*/ 13 w 18"/>
                <a:gd name="T5" fmla="*/ 1 h 12"/>
                <a:gd name="T6" fmla="*/ 13 w 18"/>
                <a:gd name="T7" fmla="*/ 1 h 12"/>
                <a:gd name="T8" fmla="*/ 7 w 18"/>
                <a:gd name="T9" fmla="*/ 3 h 12"/>
                <a:gd name="T10" fmla="*/ 5 w 18"/>
                <a:gd name="T11" fmla="*/ 7 h 12"/>
                <a:gd name="T12" fmla="*/ 0 w 18"/>
                <a:gd name="T13" fmla="*/ 8 h 12"/>
                <a:gd name="T14" fmla="*/ 0 w 18"/>
                <a:gd name="T15" fmla="*/ 8 h 12"/>
                <a:gd name="T16" fmla="*/ 4 w 18"/>
                <a:gd name="T17" fmla="*/ 12 h 12"/>
                <a:gd name="T18" fmla="*/ 7 w 18"/>
                <a:gd name="T19" fmla="*/ 9 h 12"/>
                <a:gd name="T20" fmla="*/ 7 w 18"/>
                <a:gd name="T21" fmla="*/ 9 h 12"/>
                <a:gd name="T22" fmla="*/ 9 w 18"/>
                <a:gd name="T23" fmla="*/ 5 h 12"/>
                <a:gd name="T24" fmla="*/ 14 w 18"/>
                <a:gd name="T25" fmla="*/ 3 h 12"/>
                <a:gd name="T26" fmla="*/ 18 w 18"/>
                <a:gd name="T2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2">
                  <a:moveTo>
                    <a:pt x="18" y="5"/>
                  </a:moveTo>
                  <a:cubicBezTo>
                    <a:pt x="17" y="3"/>
                    <a:pt x="15" y="1"/>
                    <a:pt x="13" y="1"/>
                  </a:cubicBezTo>
                  <a:cubicBezTo>
                    <a:pt x="13" y="1"/>
                    <a:pt x="15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5"/>
                    <a:pt x="5" y="7"/>
                    <a:pt x="5" y="7"/>
                  </a:cubicBezTo>
                  <a:cubicBezTo>
                    <a:pt x="4" y="10"/>
                    <a:pt x="1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5" y="11"/>
                    <a:pt x="6" y="11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5"/>
                    <a:pt x="9" y="5"/>
                  </a:cubicBezTo>
                  <a:cubicBezTo>
                    <a:pt x="10" y="3"/>
                    <a:pt x="12" y="3"/>
                    <a:pt x="14" y="3"/>
                  </a:cubicBezTo>
                  <a:cubicBezTo>
                    <a:pt x="15" y="3"/>
                    <a:pt x="17" y="4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87826" y="1854200"/>
              <a:ext cx="146050" cy="103188"/>
            </a:xfrm>
            <a:custGeom>
              <a:avLst/>
              <a:gdLst>
                <a:gd name="T0" fmla="*/ 4 w 7"/>
                <a:gd name="T1" fmla="*/ 0 h 5"/>
                <a:gd name="T2" fmla="*/ 4 w 7"/>
                <a:gd name="T3" fmla="*/ 0 h 5"/>
                <a:gd name="T4" fmla="*/ 3 w 7"/>
                <a:gd name="T5" fmla="*/ 0 h 5"/>
                <a:gd name="T6" fmla="*/ 0 w 7"/>
                <a:gd name="T7" fmla="*/ 5 h 5"/>
                <a:gd name="T8" fmla="*/ 1 w 7"/>
                <a:gd name="T9" fmla="*/ 5 h 5"/>
                <a:gd name="T10" fmla="*/ 5 w 7"/>
                <a:gd name="T11" fmla="*/ 4 h 5"/>
                <a:gd name="T12" fmla="*/ 6 w 7"/>
                <a:gd name="T13" fmla="*/ 4 h 5"/>
                <a:gd name="T14" fmla="*/ 7 w 7"/>
                <a:gd name="T15" fmla="*/ 1 h 5"/>
                <a:gd name="T16" fmla="*/ 4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1" y="3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4" y="2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4513" y="1978025"/>
              <a:ext cx="144463" cy="104775"/>
            </a:xfrm>
            <a:custGeom>
              <a:avLst/>
              <a:gdLst>
                <a:gd name="T0" fmla="*/ 7 w 7"/>
                <a:gd name="T1" fmla="*/ 0 h 5"/>
                <a:gd name="T2" fmla="*/ 6 w 7"/>
                <a:gd name="T3" fmla="*/ 0 h 5"/>
                <a:gd name="T4" fmla="*/ 1 w 7"/>
                <a:gd name="T5" fmla="*/ 1 h 5"/>
                <a:gd name="T6" fmla="*/ 1 w 7"/>
                <a:gd name="T7" fmla="*/ 1 h 5"/>
                <a:gd name="T8" fmla="*/ 0 w 7"/>
                <a:gd name="T9" fmla="*/ 4 h 5"/>
                <a:gd name="T10" fmla="*/ 2 w 7"/>
                <a:gd name="T11" fmla="*/ 5 h 5"/>
                <a:gd name="T12" fmla="*/ 2 w 7"/>
                <a:gd name="T13" fmla="*/ 5 h 5"/>
                <a:gd name="T14" fmla="*/ 3 w 7"/>
                <a:gd name="T15" fmla="*/ 5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6" y="3"/>
                    <a:pt x="3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4"/>
                    <a:pt x="6" y="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7063" y="1916112"/>
              <a:ext cx="144463" cy="187325"/>
            </a:xfrm>
            <a:custGeom>
              <a:avLst/>
              <a:gdLst>
                <a:gd name="T0" fmla="*/ 5 w 7"/>
                <a:gd name="T1" fmla="*/ 1 h 9"/>
                <a:gd name="T2" fmla="*/ 1 w 7"/>
                <a:gd name="T3" fmla="*/ 0 h 9"/>
                <a:gd name="T4" fmla="*/ 1 w 7"/>
                <a:gd name="T5" fmla="*/ 0 h 9"/>
                <a:gd name="T6" fmla="*/ 4 w 7"/>
                <a:gd name="T7" fmla="*/ 3 h 9"/>
                <a:gd name="T8" fmla="*/ 4 w 7"/>
                <a:gd name="T9" fmla="*/ 3 h 9"/>
                <a:gd name="T10" fmla="*/ 4 w 7"/>
                <a:gd name="T11" fmla="*/ 3 h 9"/>
                <a:gd name="T12" fmla="*/ 0 w 7"/>
                <a:gd name="T13" fmla="*/ 9 h 9"/>
                <a:gd name="T14" fmla="*/ 0 w 7"/>
                <a:gd name="T15" fmla="*/ 9 h 9"/>
                <a:gd name="T16" fmla="*/ 5 w 7"/>
                <a:gd name="T17" fmla="*/ 7 h 9"/>
                <a:gd name="T18" fmla="*/ 5 w 7"/>
                <a:gd name="T19" fmla="*/ 1 h 9"/>
                <a:gd name="T20" fmla="*/ 5 w 7"/>
                <a:gd name="T2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5" y="1"/>
                  </a:moveTo>
                  <a:cubicBezTo>
                    <a:pt x="4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2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9"/>
                    <a:pt x="4" y="8"/>
                    <a:pt x="5" y="7"/>
                  </a:cubicBezTo>
                  <a:cubicBezTo>
                    <a:pt x="7" y="5"/>
                    <a:pt x="7" y="2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86357" y="5307760"/>
            <a:ext cx="325947" cy="369185"/>
          </a:xfrm>
          <a:custGeom>
            <a:avLst/>
            <a:gdLst>
              <a:gd name="T0" fmla="*/ 105 w 196"/>
              <a:gd name="T1" fmla="*/ 0 h 222"/>
              <a:gd name="T2" fmla="*/ 0 w 196"/>
              <a:gd name="T3" fmla="*/ 52 h 222"/>
              <a:gd name="T4" fmla="*/ 0 w 196"/>
              <a:gd name="T5" fmla="*/ 170 h 222"/>
              <a:gd name="T6" fmla="*/ 105 w 196"/>
              <a:gd name="T7" fmla="*/ 222 h 222"/>
              <a:gd name="T8" fmla="*/ 196 w 196"/>
              <a:gd name="T9" fmla="*/ 170 h 222"/>
              <a:gd name="T10" fmla="*/ 196 w 196"/>
              <a:gd name="T11" fmla="*/ 52 h 222"/>
              <a:gd name="T12" fmla="*/ 105 w 196"/>
              <a:gd name="T13" fmla="*/ 0 h 222"/>
              <a:gd name="T14" fmla="*/ 131 w 196"/>
              <a:gd name="T15" fmla="*/ 131 h 222"/>
              <a:gd name="T16" fmla="*/ 144 w 196"/>
              <a:gd name="T17" fmla="*/ 131 h 222"/>
              <a:gd name="T18" fmla="*/ 157 w 196"/>
              <a:gd name="T19" fmla="*/ 157 h 222"/>
              <a:gd name="T20" fmla="*/ 157 w 196"/>
              <a:gd name="T21" fmla="*/ 157 h 222"/>
              <a:gd name="T22" fmla="*/ 157 w 196"/>
              <a:gd name="T23" fmla="*/ 170 h 222"/>
              <a:gd name="T24" fmla="*/ 131 w 196"/>
              <a:gd name="T25" fmla="*/ 144 h 222"/>
              <a:gd name="T26" fmla="*/ 131 w 196"/>
              <a:gd name="T27" fmla="*/ 131 h 222"/>
              <a:gd name="T28" fmla="*/ 105 w 196"/>
              <a:gd name="T29" fmla="*/ 104 h 222"/>
              <a:gd name="T30" fmla="*/ 66 w 196"/>
              <a:gd name="T31" fmla="*/ 144 h 222"/>
              <a:gd name="T32" fmla="*/ 66 w 196"/>
              <a:gd name="T33" fmla="*/ 144 h 222"/>
              <a:gd name="T34" fmla="*/ 39 w 196"/>
              <a:gd name="T35" fmla="*/ 170 h 222"/>
              <a:gd name="T36" fmla="*/ 39 w 196"/>
              <a:gd name="T37" fmla="*/ 170 h 222"/>
              <a:gd name="T38" fmla="*/ 39 w 196"/>
              <a:gd name="T39" fmla="*/ 157 h 222"/>
              <a:gd name="T40" fmla="*/ 66 w 196"/>
              <a:gd name="T41" fmla="*/ 144 h 222"/>
              <a:gd name="T42" fmla="*/ 66 w 196"/>
              <a:gd name="T43" fmla="*/ 144 h 222"/>
              <a:gd name="T44" fmla="*/ 105 w 196"/>
              <a:gd name="T45" fmla="*/ 104 h 222"/>
              <a:gd name="T46" fmla="*/ 52 w 196"/>
              <a:gd name="T47" fmla="*/ 65 h 222"/>
              <a:gd name="T48" fmla="*/ 52 w 196"/>
              <a:gd name="T49" fmla="*/ 65 h 222"/>
              <a:gd name="T50" fmla="*/ 52 w 196"/>
              <a:gd name="T51" fmla="*/ 52 h 222"/>
              <a:gd name="T52" fmla="*/ 66 w 196"/>
              <a:gd name="T53" fmla="*/ 52 h 222"/>
              <a:gd name="T54" fmla="*/ 52 w 196"/>
              <a:gd name="T55" fmla="*/ 65 h 222"/>
              <a:gd name="T56" fmla="*/ 105 w 196"/>
              <a:gd name="T57" fmla="*/ 104 h 222"/>
              <a:gd name="T58" fmla="*/ 157 w 196"/>
              <a:gd name="T59" fmla="*/ 65 h 222"/>
              <a:gd name="T60" fmla="*/ 144 w 196"/>
              <a:gd name="T61" fmla="*/ 52 h 222"/>
              <a:gd name="T62" fmla="*/ 170 w 196"/>
              <a:gd name="T63" fmla="*/ 52 h 222"/>
              <a:gd name="T64" fmla="*/ 157 w 196"/>
              <a:gd name="T65" fmla="*/ 65 h 222"/>
              <a:gd name="T66" fmla="*/ 157 w 196"/>
              <a:gd name="T67" fmla="*/ 65 h 222"/>
              <a:gd name="T68" fmla="*/ 105 w 196"/>
              <a:gd name="T69" fmla="*/ 104 h 222"/>
              <a:gd name="T70" fmla="*/ 131 w 196"/>
              <a:gd name="T71" fmla="*/ 13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6" h="222">
                <a:moveTo>
                  <a:pt x="105" y="0"/>
                </a:moveTo>
                <a:lnTo>
                  <a:pt x="0" y="52"/>
                </a:lnTo>
                <a:lnTo>
                  <a:pt x="0" y="170"/>
                </a:lnTo>
                <a:lnTo>
                  <a:pt x="105" y="222"/>
                </a:lnTo>
                <a:lnTo>
                  <a:pt x="196" y="170"/>
                </a:lnTo>
                <a:lnTo>
                  <a:pt x="196" y="52"/>
                </a:lnTo>
                <a:lnTo>
                  <a:pt x="105" y="0"/>
                </a:lnTo>
                <a:close/>
                <a:moveTo>
                  <a:pt x="131" y="131"/>
                </a:moveTo>
                <a:lnTo>
                  <a:pt x="144" y="131"/>
                </a:lnTo>
                <a:lnTo>
                  <a:pt x="157" y="157"/>
                </a:lnTo>
                <a:lnTo>
                  <a:pt x="157" y="157"/>
                </a:lnTo>
                <a:lnTo>
                  <a:pt x="157" y="170"/>
                </a:lnTo>
                <a:lnTo>
                  <a:pt x="131" y="144"/>
                </a:lnTo>
                <a:lnTo>
                  <a:pt x="131" y="131"/>
                </a:lnTo>
                <a:lnTo>
                  <a:pt x="105" y="104"/>
                </a:lnTo>
                <a:lnTo>
                  <a:pt x="66" y="144"/>
                </a:lnTo>
                <a:lnTo>
                  <a:pt x="66" y="144"/>
                </a:lnTo>
                <a:lnTo>
                  <a:pt x="39" y="170"/>
                </a:lnTo>
                <a:lnTo>
                  <a:pt x="39" y="170"/>
                </a:lnTo>
                <a:lnTo>
                  <a:pt x="39" y="157"/>
                </a:lnTo>
                <a:lnTo>
                  <a:pt x="66" y="144"/>
                </a:lnTo>
                <a:lnTo>
                  <a:pt x="66" y="144"/>
                </a:lnTo>
                <a:lnTo>
                  <a:pt x="105" y="104"/>
                </a:lnTo>
                <a:lnTo>
                  <a:pt x="52" y="65"/>
                </a:lnTo>
                <a:lnTo>
                  <a:pt x="52" y="65"/>
                </a:lnTo>
                <a:lnTo>
                  <a:pt x="52" y="52"/>
                </a:lnTo>
                <a:lnTo>
                  <a:pt x="66" y="52"/>
                </a:lnTo>
                <a:lnTo>
                  <a:pt x="52" y="65"/>
                </a:lnTo>
                <a:lnTo>
                  <a:pt x="105" y="104"/>
                </a:lnTo>
                <a:lnTo>
                  <a:pt x="157" y="65"/>
                </a:lnTo>
                <a:lnTo>
                  <a:pt x="144" y="52"/>
                </a:lnTo>
                <a:lnTo>
                  <a:pt x="170" y="52"/>
                </a:lnTo>
                <a:lnTo>
                  <a:pt x="157" y="65"/>
                </a:lnTo>
                <a:lnTo>
                  <a:pt x="157" y="65"/>
                </a:lnTo>
                <a:lnTo>
                  <a:pt x="105" y="104"/>
                </a:lnTo>
                <a:lnTo>
                  <a:pt x="131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43" name="Group 142出自【趣你的PPT】(微信:qunideppt)：最优质的PPT资源库"/>
          <p:cNvGrpSpPr/>
          <p:nvPr/>
        </p:nvGrpSpPr>
        <p:grpSpPr>
          <a:xfrm>
            <a:off x="2994325" y="5296950"/>
            <a:ext cx="390805" cy="390805"/>
            <a:chOff x="3400426" y="1771650"/>
            <a:chExt cx="373063" cy="373063"/>
          </a:xfrm>
          <a:solidFill>
            <a:schemeClr val="bg1"/>
          </a:solidFill>
        </p:grpSpPr>
        <p:sp>
          <p:nvSpPr>
            <p:cNvPr id="1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00426" y="1771650"/>
              <a:ext cx="373063" cy="373063"/>
            </a:xfrm>
            <a:custGeom>
              <a:avLst/>
              <a:gdLst>
                <a:gd name="T0" fmla="*/ 9 w 18"/>
                <a:gd name="T1" fmla="*/ 0 h 18"/>
                <a:gd name="T2" fmla="*/ 0 w 18"/>
                <a:gd name="T3" fmla="*/ 9 h 18"/>
                <a:gd name="T4" fmla="*/ 9 w 18"/>
                <a:gd name="T5" fmla="*/ 18 h 18"/>
                <a:gd name="T6" fmla="*/ 18 w 18"/>
                <a:gd name="T7" fmla="*/ 9 h 18"/>
                <a:gd name="T8" fmla="*/ 9 w 18"/>
                <a:gd name="T9" fmla="*/ 0 h 18"/>
                <a:gd name="T10" fmla="*/ 9 w 18"/>
                <a:gd name="T11" fmla="*/ 1 h 18"/>
                <a:gd name="T12" fmla="*/ 10 w 18"/>
                <a:gd name="T13" fmla="*/ 3 h 18"/>
                <a:gd name="T14" fmla="*/ 9 w 18"/>
                <a:gd name="T15" fmla="*/ 5 h 18"/>
                <a:gd name="T16" fmla="*/ 7 w 18"/>
                <a:gd name="T17" fmla="*/ 3 h 18"/>
                <a:gd name="T18" fmla="*/ 9 w 18"/>
                <a:gd name="T19" fmla="*/ 1 h 18"/>
                <a:gd name="T20" fmla="*/ 2 w 18"/>
                <a:gd name="T21" fmla="*/ 12 h 18"/>
                <a:gd name="T22" fmla="*/ 1 w 18"/>
                <a:gd name="T23" fmla="*/ 12 h 18"/>
                <a:gd name="T24" fmla="*/ 1 w 18"/>
                <a:gd name="T25" fmla="*/ 11 h 18"/>
                <a:gd name="T26" fmla="*/ 2 w 18"/>
                <a:gd name="T27" fmla="*/ 11 h 18"/>
                <a:gd name="T28" fmla="*/ 3 w 18"/>
                <a:gd name="T29" fmla="*/ 11 h 18"/>
                <a:gd name="T30" fmla="*/ 2 w 18"/>
                <a:gd name="T31" fmla="*/ 10 h 18"/>
                <a:gd name="T32" fmla="*/ 1 w 18"/>
                <a:gd name="T33" fmla="*/ 9 h 18"/>
                <a:gd name="T34" fmla="*/ 3 w 18"/>
                <a:gd name="T35" fmla="*/ 7 h 18"/>
                <a:gd name="T36" fmla="*/ 4 w 18"/>
                <a:gd name="T37" fmla="*/ 7 h 18"/>
                <a:gd name="T38" fmla="*/ 4 w 18"/>
                <a:gd name="T39" fmla="*/ 8 h 18"/>
                <a:gd name="T40" fmla="*/ 3 w 18"/>
                <a:gd name="T41" fmla="*/ 8 h 18"/>
                <a:gd name="T42" fmla="*/ 2 w 18"/>
                <a:gd name="T43" fmla="*/ 9 h 18"/>
                <a:gd name="T44" fmla="*/ 3 w 18"/>
                <a:gd name="T45" fmla="*/ 9 h 18"/>
                <a:gd name="T46" fmla="*/ 4 w 18"/>
                <a:gd name="T47" fmla="*/ 11 h 18"/>
                <a:gd name="T48" fmla="*/ 2 w 18"/>
                <a:gd name="T49" fmla="*/ 12 h 18"/>
                <a:gd name="T50" fmla="*/ 8 w 18"/>
                <a:gd name="T51" fmla="*/ 12 h 18"/>
                <a:gd name="T52" fmla="*/ 7 w 18"/>
                <a:gd name="T53" fmla="*/ 11 h 18"/>
                <a:gd name="T54" fmla="*/ 6 w 18"/>
                <a:gd name="T55" fmla="*/ 11 h 18"/>
                <a:gd name="T56" fmla="*/ 6 w 18"/>
                <a:gd name="T57" fmla="*/ 12 h 18"/>
                <a:gd name="T58" fmla="*/ 4 w 18"/>
                <a:gd name="T59" fmla="*/ 12 h 18"/>
                <a:gd name="T60" fmla="*/ 6 w 18"/>
                <a:gd name="T61" fmla="*/ 7 h 18"/>
                <a:gd name="T62" fmla="*/ 7 w 18"/>
                <a:gd name="T63" fmla="*/ 7 h 18"/>
                <a:gd name="T64" fmla="*/ 9 w 18"/>
                <a:gd name="T65" fmla="*/ 12 h 18"/>
                <a:gd name="T66" fmla="*/ 8 w 18"/>
                <a:gd name="T67" fmla="*/ 12 h 18"/>
                <a:gd name="T68" fmla="*/ 13 w 18"/>
                <a:gd name="T69" fmla="*/ 12 h 18"/>
                <a:gd name="T70" fmla="*/ 10 w 18"/>
                <a:gd name="T71" fmla="*/ 12 h 18"/>
                <a:gd name="T72" fmla="*/ 10 w 18"/>
                <a:gd name="T73" fmla="*/ 7 h 18"/>
                <a:gd name="T74" fmla="*/ 11 w 18"/>
                <a:gd name="T75" fmla="*/ 7 h 18"/>
                <a:gd name="T76" fmla="*/ 11 w 18"/>
                <a:gd name="T77" fmla="*/ 11 h 18"/>
                <a:gd name="T78" fmla="*/ 13 w 18"/>
                <a:gd name="T79" fmla="*/ 11 h 18"/>
                <a:gd name="T80" fmla="*/ 13 w 18"/>
                <a:gd name="T81" fmla="*/ 12 h 18"/>
                <a:gd name="T82" fmla="*/ 13 w 18"/>
                <a:gd name="T83" fmla="*/ 12 h 18"/>
                <a:gd name="T84" fmla="*/ 13 w 18"/>
                <a:gd name="T85" fmla="*/ 7 h 18"/>
                <a:gd name="T86" fmla="*/ 16 w 18"/>
                <a:gd name="T87" fmla="*/ 7 h 18"/>
                <a:gd name="T88" fmla="*/ 16 w 18"/>
                <a:gd name="T89" fmla="*/ 8 h 18"/>
                <a:gd name="T90" fmla="*/ 14 w 18"/>
                <a:gd name="T91" fmla="*/ 8 h 18"/>
                <a:gd name="T92" fmla="*/ 14 w 18"/>
                <a:gd name="T93" fmla="*/ 9 h 18"/>
                <a:gd name="T94" fmla="*/ 16 w 18"/>
                <a:gd name="T95" fmla="*/ 9 h 18"/>
                <a:gd name="T96" fmla="*/ 16 w 18"/>
                <a:gd name="T97" fmla="*/ 10 h 18"/>
                <a:gd name="T98" fmla="*/ 14 w 18"/>
                <a:gd name="T99" fmla="*/ 10 h 18"/>
                <a:gd name="T100" fmla="*/ 14 w 18"/>
                <a:gd name="T101" fmla="*/ 11 h 18"/>
                <a:gd name="T102" fmla="*/ 16 w 18"/>
                <a:gd name="T103" fmla="*/ 11 h 18"/>
                <a:gd name="T104" fmla="*/ 16 w 18"/>
                <a:gd name="T105" fmla="*/ 12 h 18"/>
                <a:gd name="T106" fmla="*/ 13 w 18"/>
                <a:gd name="T107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3" y="18"/>
                    <a:pt x="18" y="14"/>
                    <a:pt x="18" y="9"/>
                  </a:cubicBezTo>
                  <a:cubicBezTo>
                    <a:pt x="18" y="4"/>
                    <a:pt x="13" y="0"/>
                    <a:pt x="9" y="0"/>
                  </a:cubicBezTo>
                  <a:close/>
                  <a:moveTo>
                    <a:pt x="9" y="1"/>
                  </a:moveTo>
                  <a:cubicBezTo>
                    <a:pt x="9" y="1"/>
                    <a:pt x="10" y="2"/>
                    <a:pt x="10" y="3"/>
                  </a:cubicBezTo>
                  <a:cubicBezTo>
                    <a:pt x="10" y="4"/>
                    <a:pt x="9" y="5"/>
                    <a:pt x="9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7" y="2"/>
                    <a:pt x="8" y="1"/>
                    <a:pt x="9" y="1"/>
                  </a:cubicBezTo>
                  <a:close/>
                  <a:moveTo>
                    <a:pt x="2" y="12"/>
                  </a:moveTo>
                  <a:cubicBezTo>
                    <a:pt x="2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4" y="11"/>
                    <a:pt x="3" y="12"/>
                    <a:pt x="2" y="12"/>
                  </a:cubicBezTo>
                  <a:close/>
                  <a:moveTo>
                    <a:pt x="8" y="12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" y="12"/>
                    <a:pt x="9" y="12"/>
                    <a:pt x="9" y="12"/>
                  </a:cubicBezTo>
                  <a:lnTo>
                    <a:pt x="8" y="12"/>
                  </a:lnTo>
                  <a:close/>
                  <a:moveTo>
                    <a:pt x="13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12"/>
                  </a:lnTo>
                  <a:close/>
                  <a:moveTo>
                    <a:pt x="13" y="12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1" y="1936750"/>
              <a:ext cx="20638" cy="4127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6" name="Group 145出自【趣你的PPT】(微信:qunideppt)：最优质的PPT资源库"/>
          <p:cNvGrpSpPr/>
          <p:nvPr/>
        </p:nvGrpSpPr>
        <p:grpSpPr>
          <a:xfrm>
            <a:off x="1466262" y="5329379"/>
            <a:ext cx="390804" cy="325947"/>
            <a:chOff x="1844676" y="1792287"/>
            <a:chExt cx="373062" cy="311150"/>
          </a:xfrm>
          <a:solidFill>
            <a:schemeClr val="bg1"/>
          </a:solidFill>
        </p:grpSpPr>
        <p:sp>
          <p:nvSpPr>
            <p:cNvPr id="1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85951" y="1792287"/>
              <a:ext cx="290513" cy="185738"/>
            </a:xfrm>
            <a:custGeom>
              <a:avLst/>
              <a:gdLst>
                <a:gd name="T0" fmla="*/ 13 w 14"/>
                <a:gd name="T1" fmla="*/ 0 h 9"/>
                <a:gd name="T2" fmla="*/ 1 w 14"/>
                <a:gd name="T3" fmla="*/ 0 h 9"/>
                <a:gd name="T4" fmla="*/ 0 w 14"/>
                <a:gd name="T5" fmla="*/ 1 h 9"/>
                <a:gd name="T6" fmla="*/ 0 w 14"/>
                <a:gd name="T7" fmla="*/ 8 h 9"/>
                <a:gd name="T8" fmla="*/ 1 w 14"/>
                <a:gd name="T9" fmla="*/ 9 h 9"/>
                <a:gd name="T10" fmla="*/ 13 w 14"/>
                <a:gd name="T11" fmla="*/ 9 h 9"/>
                <a:gd name="T12" fmla="*/ 14 w 14"/>
                <a:gd name="T13" fmla="*/ 8 h 9"/>
                <a:gd name="T14" fmla="*/ 14 w 14"/>
                <a:gd name="T15" fmla="*/ 1 h 9"/>
                <a:gd name="T16" fmla="*/ 13 w 14"/>
                <a:gd name="T17" fmla="*/ 0 h 9"/>
                <a:gd name="T18" fmla="*/ 12 w 14"/>
                <a:gd name="T19" fmla="*/ 7 h 9"/>
                <a:gd name="T20" fmla="*/ 12 w 14"/>
                <a:gd name="T21" fmla="*/ 7 h 9"/>
                <a:gd name="T22" fmla="*/ 2 w 14"/>
                <a:gd name="T23" fmla="*/ 7 h 9"/>
                <a:gd name="T24" fmla="*/ 2 w 14"/>
                <a:gd name="T25" fmla="*/ 7 h 9"/>
                <a:gd name="T26" fmla="*/ 2 w 14"/>
                <a:gd name="T27" fmla="*/ 2 h 9"/>
                <a:gd name="T28" fmla="*/ 2 w 14"/>
                <a:gd name="T29" fmla="*/ 1 h 9"/>
                <a:gd name="T30" fmla="*/ 12 w 14"/>
                <a:gd name="T31" fmla="*/ 1 h 9"/>
                <a:gd name="T32" fmla="*/ 12 w 14"/>
                <a:gd name="T33" fmla="*/ 2 h 9"/>
                <a:gd name="T34" fmla="*/ 12 w 14"/>
                <a:gd name="T3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1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2"/>
                  </a:cubicBezTo>
                  <a:lnTo>
                    <a:pt x="1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5951" y="1978025"/>
              <a:ext cx="82550" cy="42863"/>
            </a:xfrm>
            <a:custGeom>
              <a:avLst/>
              <a:gdLst>
                <a:gd name="T0" fmla="*/ 4 w 4"/>
                <a:gd name="T1" fmla="*/ 0 h 2"/>
                <a:gd name="T2" fmla="*/ 1 w 4"/>
                <a:gd name="T3" fmla="*/ 0 h 2"/>
                <a:gd name="T4" fmla="*/ 1 w 4"/>
                <a:gd name="T5" fmla="*/ 0 h 2"/>
                <a:gd name="T6" fmla="*/ 0 w 4"/>
                <a:gd name="T7" fmla="*/ 1 h 2"/>
                <a:gd name="T8" fmla="*/ 1 w 4"/>
                <a:gd name="T9" fmla="*/ 2 h 2"/>
                <a:gd name="T10" fmla="*/ 3 w 4"/>
                <a:gd name="T11" fmla="*/ 2 h 2"/>
                <a:gd name="T12" fmla="*/ 4 w 4"/>
                <a:gd name="T13" fmla="*/ 1 h 2"/>
                <a:gd name="T14" fmla="*/ 4 w 4"/>
                <a:gd name="T15" fmla="*/ 0 h 2"/>
                <a:gd name="T16" fmla="*/ 4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9138" y="1978025"/>
              <a:ext cx="82550" cy="42863"/>
            </a:xfrm>
            <a:custGeom>
              <a:avLst/>
              <a:gdLst>
                <a:gd name="T0" fmla="*/ 3 w 4"/>
                <a:gd name="T1" fmla="*/ 0 h 2"/>
                <a:gd name="T2" fmla="*/ 1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1 w 4"/>
                <a:gd name="T9" fmla="*/ 2 h 2"/>
                <a:gd name="T10" fmla="*/ 3 w 4"/>
                <a:gd name="T11" fmla="*/ 2 h 2"/>
                <a:gd name="T12" fmla="*/ 4 w 4"/>
                <a:gd name="T13" fmla="*/ 1 h 2"/>
                <a:gd name="T14" fmla="*/ 4 w 4"/>
                <a:gd name="T15" fmla="*/ 0 h 2"/>
                <a:gd name="T16" fmla="*/ 3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92326" y="1978025"/>
              <a:ext cx="84138" cy="42863"/>
            </a:xfrm>
            <a:custGeom>
              <a:avLst/>
              <a:gdLst>
                <a:gd name="T0" fmla="*/ 3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3 w 4"/>
                <a:gd name="T11" fmla="*/ 2 h 2"/>
                <a:gd name="T12" fmla="*/ 4 w 4"/>
                <a:gd name="T13" fmla="*/ 2 h 2"/>
                <a:gd name="T14" fmla="*/ 3 w 4"/>
                <a:gd name="T15" fmla="*/ 1 h 2"/>
                <a:gd name="T16" fmla="*/ 3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2020887"/>
              <a:ext cx="103188" cy="41275"/>
            </a:xfrm>
            <a:custGeom>
              <a:avLst/>
              <a:gdLst>
                <a:gd name="T0" fmla="*/ 4 w 5"/>
                <a:gd name="T1" fmla="*/ 0 h 2"/>
                <a:gd name="T2" fmla="*/ 1 w 5"/>
                <a:gd name="T3" fmla="*/ 0 h 2"/>
                <a:gd name="T4" fmla="*/ 1 w 5"/>
                <a:gd name="T5" fmla="*/ 0 h 2"/>
                <a:gd name="T6" fmla="*/ 0 w 5"/>
                <a:gd name="T7" fmla="*/ 2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2 h 2"/>
                <a:gd name="T14" fmla="*/ 5 w 5"/>
                <a:gd name="T15" fmla="*/ 0 h 2"/>
                <a:gd name="T16" fmla="*/ 4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9138" y="2020887"/>
              <a:ext cx="82550" cy="41275"/>
            </a:xfrm>
            <a:custGeom>
              <a:avLst/>
              <a:gdLst>
                <a:gd name="T0" fmla="*/ 3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0 w 4"/>
                <a:gd name="T7" fmla="*/ 2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1 h 2"/>
                <a:gd name="T16" fmla="*/ 3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92326" y="2020887"/>
              <a:ext cx="104775" cy="41275"/>
            </a:xfrm>
            <a:custGeom>
              <a:avLst/>
              <a:gdLst>
                <a:gd name="T0" fmla="*/ 4 w 5"/>
                <a:gd name="T1" fmla="*/ 0 h 2"/>
                <a:gd name="T2" fmla="*/ 1 w 5"/>
                <a:gd name="T3" fmla="*/ 0 h 2"/>
                <a:gd name="T4" fmla="*/ 0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1 h 2"/>
                <a:gd name="T14" fmla="*/ 4 w 5"/>
                <a:gd name="T15" fmla="*/ 1 h 2"/>
                <a:gd name="T16" fmla="*/ 4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44676" y="2062162"/>
              <a:ext cx="103188" cy="41275"/>
            </a:xfrm>
            <a:custGeom>
              <a:avLst/>
              <a:gdLst>
                <a:gd name="T0" fmla="*/ 5 w 5"/>
                <a:gd name="T1" fmla="*/ 0 h 2"/>
                <a:gd name="T2" fmla="*/ 1 w 5"/>
                <a:gd name="T3" fmla="*/ 0 h 2"/>
                <a:gd name="T4" fmla="*/ 1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2 h 2"/>
                <a:gd name="T14" fmla="*/ 5 w 5"/>
                <a:gd name="T15" fmla="*/ 1 h 2"/>
                <a:gd name="T16" fmla="*/ 5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4" y="0"/>
                    <a:pt x="3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8501" y="2062162"/>
              <a:ext cx="103188" cy="41275"/>
            </a:xfrm>
            <a:custGeom>
              <a:avLst/>
              <a:gdLst>
                <a:gd name="T0" fmla="*/ 5 w 5"/>
                <a:gd name="T1" fmla="*/ 0 h 2"/>
                <a:gd name="T2" fmla="*/ 1 w 5"/>
                <a:gd name="T3" fmla="*/ 0 h 2"/>
                <a:gd name="T4" fmla="*/ 1 w 5"/>
                <a:gd name="T5" fmla="*/ 1 h 2"/>
                <a:gd name="T6" fmla="*/ 1 w 5"/>
                <a:gd name="T7" fmla="*/ 2 h 2"/>
                <a:gd name="T8" fmla="*/ 1 w 5"/>
                <a:gd name="T9" fmla="*/ 2 h 2"/>
                <a:gd name="T10" fmla="*/ 5 w 5"/>
                <a:gd name="T11" fmla="*/ 2 h 2"/>
                <a:gd name="T12" fmla="*/ 5 w 5"/>
                <a:gd name="T13" fmla="*/ 2 h 2"/>
                <a:gd name="T14" fmla="*/ 5 w 5"/>
                <a:gd name="T15" fmla="*/ 1 h 2"/>
                <a:gd name="T16" fmla="*/ 5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2963" y="2062162"/>
              <a:ext cx="104775" cy="41275"/>
            </a:xfrm>
            <a:custGeom>
              <a:avLst/>
              <a:gdLst>
                <a:gd name="T0" fmla="*/ 3 w 5"/>
                <a:gd name="T1" fmla="*/ 0 h 2"/>
                <a:gd name="T2" fmla="*/ 0 w 5"/>
                <a:gd name="T3" fmla="*/ 0 h 2"/>
                <a:gd name="T4" fmla="*/ 0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1 h 2"/>
                <a:gd name="T14" fmla="*/ 4 w 5"/>
                <a:gd name="T15" fmla="*/ 0 h 2"/>
                <a:gd name="T16" fmla="*/ 3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03447" y="5264522"/>
            <a:ext cx="369185" cy="455661"/>
          </a:xfrm>
          <a:custGeom>
            <a:avLst/>
            <a:gdLst>
              <a:gd name="T0" fmla="*/ 8 w 17"/>
              <a:gd name="T1" fmla="*/ 0 h 21"/>
              <a:gd name="T2" fmla="*/ 0 w 17"/>
              <a:gd name="T3" fmla="*/ 9 h 21"/>
              <a:gd name="T4" fmla="*/ 3 w 17"/>
              <a:gd name="T5" fmla="*/ 16 h 21"/>
              <a:gd name="T6" fmla="*/ 2 w 17"/>
              <a:gd name="T7" fmla="*/ 21 h 21"/>
              <a:gd name="T8" fmla="*/ 7 w 17"/>
              <a:gd name="T9" fmla="*/ 17 h 21"/>
              <a:gd name="T10" fmla="*/ 8 w 17"/>
              <a:gd name="T11" fmla="*/ 17 h 21"/>
              <a:gd name="T12" fmla="*/ 17 w 17"/>
              <a:gd name="T13" fmla="*/ 9 h 21"/>
              <a:gd name="T14" fmla="*/ 8 w 17"/>
              <a:gd name="T15" fmla="*/ 0 h 21"/>
              <a:gd name="T16" fmla="*/ 7 w 17"/>
              <a:gd name="T17" fmla="*/ 4 h 21"/>
              <a:gd name="T18" fmla="*/ 8 w 17"/>
              <a:gd name="T19" fmla="*/ 3 h 21"/>
              <a:gd name="T20" fmla="*/ 8 w 17"/>
              <a:gd name="T21" fmla="*/ 3 h 21"/>
              <a:gd name="T22" fmla="*/ 9 w 17"/>
              <a:gd name="T23" fmla="*/ 4 h 21"/>
              <a:gd name="T24" fmla="*/ 9 w 17"/>
              <a:gd name="T25" fmla="*/ 10 h 21"/>
              <a:gd name="T26" fmla="*/ 8 w 17"/>
              <a:gd name="T27" fmla="*/ 11 h 21"/>
              <a:gd name="T28" fmla="*/ 8 w 17"/>
              <a:gd name="T29" fmla="*/ 11 h 21"/>
              <a:gd name="T30" fmla="*/ 7 w 17"/>
              <a:gd name="T31" fmla="*/ 10 h 21"/>
              <a:gd name="T32" fmla="*/ 7 w 17"/>
              <a:gd name="T33" fmla="*/ 4 h 21"/>
              <a:gd name="T34" fmla="*/ 8 w 17"/>
              <a:gd name="T35" fmla="*/ 14 h 21"/>
              <a:gd name="T36" fmla="*/ 7 w 17"/>
              <a:gd name="T37" fmla="*/ 13 h 21"/>
              <a:gd name="T38" fmla="*/ 8 w 17"/>
              <a:gd name="T39" fmla="*/ 12 h 21"/>
              <a:gd name="T40" fmla="*/ 10 w 17"/>
              <a:gd name="T41" fmla="*/ 13 h 21"/>
              <a:gd name="T42" fmla="*/ 8 w 17"/>
              <a:gd name="T43" fmla="*/ 1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7" h="21">
                <a:moveTo>
                  <a:pt x="8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2"/>
                  <a:pt x="1" y="14"/>
                  <a:pt x="3" y="16"/>
                </a:cubicBezTo>
                <a:cubicBezTo>
                  <a:pt x="2" y="21"/>
                  <a:pt x="2" y="21"/>
                  <a:pt x="2" y="21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13" y="17"/>
                  <a:pt x="17" y="13"/>
                  <a:pt x="17" y="9"/>
                </a:cubicBezTo>
                <a:cubicBezTo>
                  <a:pt x="17" y="4"/>
                  <a:pt x="13" y="0"/>
                  <a:pt x="8" y="0"/>
                </a:cubicBezTo>
                <a:close/>
                <a:moveTo>
                  <a:pt x="7" y="4"/>
                </a:moveTo>
                <a:cubicBezTo>
                  <a:pt x="7" y="3"/>
                  <a:pt x="8" y="3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9" y="3"/>
                  <a:pt x="9" y="3"/>
                  <a:pt x="9" y="4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1"/>
                  <a:pt x="9" y="11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1"/>
                  <a:pt x="7" y="11"/>
                  <a:pt x="7" y="10"/>
                </a:cubicBezTo>
                <a:lnTo>
                  <a:pt x="7" y="4"/>
                </a:lnTo>
                <a:close/>
                <a:moveTo>
                  <a:pt x="8" y="14"/>
                </a:moveTo>
                <a:cubicBezTo>
                  <a:pt x="8" y="14"/>
                  <a:pt x="7" y="14"/>
                  <a:pt x="7" y="13"/>
                </a:cubicBezTo>
                <a:cubicBezTo>
                  <a:pt x="7" y="12"/>
                  <a:pt x="8" y="12"/>
                  <a:pt x="8" y="12"/>
                </a:cubicBezTo>
                <a:cubicBezTo>
                  <a:pt x="9" y="12"/>
                  <a:pt x="10" y="12"/>
                  <a:pt x="10" y="13"/>
                </a:cubicBezTo>
                <a:cubicBezTo>
                  <a:pt x="10" y="14"/>
                  <a:pt x="9" y="14"/>
                  <a:pt x="8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58" name="Group 157出自【趣你的PPT】(微信:qunideppt)：最优质的PPT资源库"/>
          <p:cNvGrpSpPr/>
          <p:nvPr/>
        </p:nvGrpSpPr>
        <p:grpSpPr>
          <a:xfrm>
            <a:off x="10985532" y="5286140"/>
            <a:ext cx="392467" cy="412424"/>
            <a:chOff x="11033126" y="1792287"/>
            <a:chExt cx="374650" cy="393701"/>
          </a:xfrm>
          <a:solidFill>
            <a:schemeClr val="bg1"/>
          </a:solidFill>
        </p:grpSpPr>
        <p:sp>
          <p:nvSpPr>
            <p:cNvPr id="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96626" y="2041525"/>
              <a:ext cx="227013" cy="144463"/>
            </a:xfrm>
            <a:custGeom>
              <a:avLst/>
              <a:gdLst>
                <a:gd name="T0" fmla="*/ 11 w 11"/>
                <a:gd name="T1" fmla="*/ 0 h 7"/>
                <a:gd name="T2" fmla="*/ 9 w 11"/>
                <a:gd name="T3" fmla="*/ 2 h 7"/>
                <a:gd name="T4" fmla="*/ 8 w 11"/>
                <a:gd name="T5" fmla="*/ 2 h 7"/>
                <a:gd name="T6" fmla="*/ 7 w 11"/>
                <a:gd name="T7" fmla="*/ 1 h 7"/>
                <a:gd name="T8" fmla="*/ 6 w 11"/>
                <a:gd name="T9" fmla="*/ 1 h 7"/>
                <a:gd name="T10" fmla="*/ 6 w 11"/>
                <a:gd name="T11" fmla="*/ 1 h 7"/>
                <a:gd name="T12" fmla="*/ 6 w 11"/>
                <a:gd name="T13" fmla="*/ 1 h 7"/>
                <a:gd name="T14" fmla="*/ 6 w 11"/>
                <a:gd name="T15" fmla="*/ 1 h 7"/>
                <a:gd name="T16" fmla="*/ 5 w 11"/>
                <a:gd name="T17" fmla="*/ 1 h 7"/>
                <a:gd name="T18" fmla="*/ 5 w 11"/>
                <a:gd name="T19" fmla="*/ 1 h 7"/>
                <a:gd name="T20" fmla="*/ 5 w 11"/>
                <a:gd name="T21" fmla="*/ 1 h 7"/>
                <a:gd name="T22" fmla="*/ 4 w 11"/>
                <a:gd name="T23" fmla="*/ 1 h 7"/>
                <a:gd name="T24" fmla="*/ 3 w 11"/>
                <a:gd name="T25" fmla="*/ 2 h 7"/>
                <a:gd name="T26" fmla="*/ 3 w 11"/>
                <a:gd name="T27" fmla="*/ 2 h 7"/>
                <a:gd name="T28" fmla="*/ 0 w 11"/>
                <a:gd name="T29" fmla="*/ 0 h 7"/>
                <a:gd name="T30" fmla="*/ 0 w 11"/>
                <a:gd name="T31" fmla="*/ 0 h 7"/>
                <a:gd name="T32" fmla="*/ 0 w 11"/>
                <a:gd name="T33" fmla="*/ 1 h 7"/>
                <a:gd name="T34" fmla="*/ 0 w 11"/>
                <a:gd name="T35" fmla="*/ 2 h 7"/>
                <a:gd name="T36" fmla="*/ 0 w 11"/>
                <a:gd name="T37" fmla="*/ 3 h 7"/>
                <a:gd name="T38" fmla="*/ 1 w 11"/>
                <a:gd name="T39" fmla="*/ 4 h 7"/>
                <a:gd name="T40" fmla="*/ 2 w 11"/>
                <a:gd name="T41" fmla="*/ 5 h 7"/>
                <a:gd name="T42" fmla="*/ 4 w 11"/>
                <a:gd name="T43" fmla="*/ 6 h 7"/>
                <a:gd name="T44" fmla="*/ 7 w 11"/>
                <a:gd name="T45" fmla="*/ 6 h 7"/>
                <a:gd name="T46" fmla="*/ 9 w 11"/>
                <a:gd name="T47" fmla="*/ 5 h 7"/>
                <a:gd name="T48" fmla="*/ 10 w 11"/>
                <a:gd name="T49" fmla="*/ 4 h 7"/>
                <a:gd name="T50" fmla="*/ 11 w 11"/>
                <a:gd name="T51" fmla="*/ 3 h 7"/>
                <a:gd name="T52" fmla="*/ 11 w 11"/>
                <a:gd name="T53" fmla="*/ 2 h 7"/>
                <a:gd name="T54" fmla="*/ 11 w 11"/>
                <a:gd name="T55" fmla="*/ 1 h 7"/>
                <a:gd name="T56" fmla="*/ 11 w 11"/>
                <a:gd name="T57" fmla="*/ 0 h 7"/>
                <a:gd name="T58" fmla="*/ 11 w 11"/>
                <a:gd name="T5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1" y="1"/>
                    <a:pt x="10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7"/>
                    <a:pt x="7" y="7"/>
                    <a:pt x="7" y="6"/>
                  </a:cubicBezTo>
                  <a:cubicBezTo>
                    <a:pt x="8" y="6"/>
                    <a:pt x="9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96626" y="1792287"/>
              <a:ext cx="227013" cy="165100"/>
            </a:xfrm>
            <a:custGeom>
              <a:avLst/>
              <a:gdLst>
                <a:gd name="T0" fmla="*/ 3 w 11"/>
                <a:gd name="T1" fmla="*/ 8 h 8"/>
                <a:gd name="T2" fmla="*/ 4 w 11"/>
                <a:gd name="T3" fmla="*/ 8 h 8"/>
                <a:gd name="T4" fmla="*/ 7 w 11"/>
                <a:gd name="T5" fmla="*/ 8 h 8"/>
                <a:gd name="T6" fmla="*/ 11 w 11"/>
                <a:gd name="T7" fmla="*/ 6 h 8"/>
                <a:gd name="T8" fmla="*/ 10 w 11"/>
                <a:gd name="T9" fmla="*/ 2 h 8"/>
                <a:gd name="T10" fmla="*/ 8 w 11"/>
                <a:gd name="T11" fmla="*/ 0 h 8"/>
                <a:gd name="T12" fmla="*/ 5 w 11"/>
                <a:gd name="T13" fmla="*/ 2 h 8"/>
                <a:gd name="T14" fmla="*/ 4 w 11"/>
                <a:gd name="T15" fmla="*/ 1 h 8"/>
                <a:gd name="T16" fmla="*/ 2 w 11"/>
                <a:gd name="T17" fmla="*/ 1 h 8"/>
                <a:gd name="T18" fmla="*/ 1 w 11"/>
                <a:gd name="T19" fmla="*/ 4 h 8"/>
                <a:gd name="T20" fmla="*/ 0 w 11"/>
                <a:gd name="T21" fmla="*/ 6 h 8"/>
                <a:gd name="T22" fmla="*/ 3 w 11"/>
                <a:gd name="T2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3" y="8"/>
                    <a:pt x="4" y="8"/>
                    <a:pt x="4" y="8"/>
                  </a:cubicBezTo>
                  <a:cubicBezTo>
                    <a:pt x="5" y="8"/>
                    <a:pt x="6" y="8"/>
                    <a:pt x="7" y="8"/>
                  </a:cubicBezTo>
                  <a:cubicBezTo>
                    <a:pt x="9" y="8"/>
                    <a:pt x="11" y="8"/>
                    <a:pt x="11" y="6"/>
                  </a:cubicBezTo>
                  <a:cubicBezTo>
                    <a:pt x="11" y="5"/>
                    <a:pt x="10" y="3"/>
                    <a:pt x="10" y="2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2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33126" y="1895475"/>
              <a:ext cx="374650" cy="125413"/>
            </a:xfrm>
            <a:custGeom>
              <a:avLst/>
              <a:gdLst>
                <a:gd name="T0" fmla="*/ 16 w 18"/>
                <a:gd name="T1" fmla="*/ 0 h 6"/>
                <a:gd name="T2" fmla="*/ 14 w 18"/>
                <a:gd name="T3" fmla="*/ 0 h 6"/>
                <a:gd name="T4" fmla="*/ 7 w 18"/>
                <a:gd name="T5" fmla="*/ 4 h 6"/>
                <a:gd name="T6" fmla="*/ 3 w 18"/>
                <a:gd name="T7" fmla="*/ 3 h 6"/>
                <a:gd name="T8" fmla="*/ 3 w 18"/>
                <a:gd name="T9" fmla="*/ 1 h 6"/>
                <a:gd name="T10" fmla="*/ 3 w 18"/>
                <a:gd name="T11" fmla="*/ 1 h 6"/>
                <a:gd name="T12" fmla="*/ 0 w 18"/>
                <a:gd name="T13" fmla="*/ 3 h 6"/>
                <a:gd name="T14" fmla="*/ 2 w 18"/>
                <a:gd name="T15" fmla="*/ 5 h 6"/>
                <a:gd name="T16" fmla="*/ 8 w 18"/>
                <a:gd name="T17" fmla="*/ 6 h 6"/>
                <a:gd name="T18" fmla="*/ 15 w 18"/>
                <a:gd name="T19" fmla="*/ 5 h 6"/>
                <a:gd name="T20" fmla="*/ 18 w 18"/>
                <a:gd name="T21" fmla="*/ 2 h 6"/>
                <a:gd name="T22" fmla="*/ 16 w 1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7" y="3"/>
                    <a:pt x="10" y="4"/>
                    <a:pt x="7" y="4"/>
                  </a:cubicBezTo>
                  <a:cubicBezTo>
                    <a:pt x="6" y="4"/>
                    <a:pt x="4" y="4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4" y="6"/>
                    <a:pt x="6" y="6"/>
                    <a:pt x="8" y="6"/>
                  </a:cubicBezTo>
                  <a:cubicBezTo>
                    <a:pt x="11" y="6"/>
                    <a:pt x="13" y="6"/>
                    <a:pt x="15" y="5"/>
                  </a:cubicBezTo>
                  <a:cubicBezTo>
                    <a:pt x="17" y="5"/>
                    <a:pt x="18" y="4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2" name="Group 161出自【趣你的PPT】(微信:qunideppt)：最优质的PPT资源库"/>
          <p:cNvGrpSpPr/>
          <p:nvPr/>
        </p:nvGrpSpPr>
        <p:grpSpPr>
          <a:xfrm>
            <a:off x="745468" y="5361807"/>
            <a:ext cx="347567" cy="261091"/>
            <a:chOff x="1179513" y="1854200"/>
            <a:chExt cx="331788" cy="249238"/>
          </a:xfrm>
          <a:solidFill>
            <a:schemeClr val="bg1"/>
          </a:solidFill>
        </p:grpSpPr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0663" y="2000250"/>
              <a:ext cx="20638" cy="2063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9513" y="2000250"/>
              <a:ext cx="20638" cy="2063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0151" y="2000250"/>
              <a:ext cx="290513" cy="103188"/>
            </a:xfrm>
            <a:custGeom>
              <a:avLst/>
              <a:gdLst>
                <a:gd name="T0" fmla="*/ 14 w 14"/>
                <a:gd name="T1" fmla="*/ 0 h 5"/>
                <a:gd name="T2" fmla="*/ 7 w 14"/>
                <a:gd name="T3" fmla="*/ 0 h 5"/>
                <a:gd name="T4" fmla="*/ 7 w 14"/>
                <a:gd name="T5" fmla="*/ 0 h 5"/>
                <a:gd name="T6" fmla="*/ 1 w 14"/>
                <a:gd name="T7" fmla="*/ 0 h 5"/>
                <a:gd name="T8" fmla="*/ 0 w 14"/>
                <a:gd name="T9" fmla="*/ 2 h 5"/>
                <a:gd name="T10" fmla="*/ 1 w 14"/>
                <a:gd name="T11" fmla="*/ 4 h 5"/>
                <a:gd name="T12" fmla="*/ 3 w 14"/>
                <a:gd name="T13" fmla="*/ 5 h 5"/>
                <a:gd name="T14" fmla="*/ 6 w 14"/>
                <a:gd name="T15" fmla="*/ 4 h 5"/>
                <a:gd name="T16" fmla="*/ 7 w 14"/>
                <a:gd name="T17" fmla="*/ 1 h 5"/>
                <a:gd name="T18" fmla="*/ 7 w 14"/>
                <a:gd name="T19" fmla="*/ 1 h 5"/>
                <a:gd name="T20" fmla="*/ 8 w 14"/>
                <a:gd name="T21" fmla="*/ 1 h 5"/>
                <a:gd name="T22" fmla="*/ 8 w 14"/>
                <a:gd name="T23" fmla="*/ 4 h 5"/>
                <a:gd name="T24" fmla="*/ 12 w 14"/>
                <a:gd name="T25" fmla="*/ 5 h 5"/>
                <a:gd name="T26" fmla="*/ 14 w 14"/>
                <a:gd name="T27" fmla="*/ 4 h 5"/>
                <a:gd name="T28" fmla="*/ 14 w 14"/>
                <a:gd name="T29" fmla="*/ 2 h 5"/>
                <a:gd name="T30" fmla="*/ 14 w 14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5">
                  <a:moveTo>
                    <a:pt x="14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9" y="5"/>
                    <a:pt x="10" y="5"/>
                    <a:pt x="12" y="5"/>
                  </a:cubicBezTo>
                  <a:cubicBezTo>
                    <a:pt x="13" y="5"/>
                    <a:pt x="13" y="5"/>
                    <a:pt x="14" y="4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4" y="1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25563" y="1854200"/>
              <a:ext cx="41275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0663" y="1874837"/>
              <a:ext cx="2063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79513" y="1874837"/>
              <a:ext cx="2063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66838" y="1854200"/>
              <a:ext cx="123825" cy="82550"/>
            </a:xfrm>
            <a:custGeom>
              <a:avLst/>
              <a:gdLst>
                <a:gd name="T0" fmla="*/ 6 w 6"/>
                <a:gd name="T1" fmla="*/ 0 h 4"/>
                <a:gd name="T2" fmla="*/ 5 w 6"/>
                <a:gd name="T3" fmla="*/ 0 h 4"/>
                <a:gd name="T4" fmla="*/ 1 w 6"/>
                <a:gd name="T5" fmla="*/ 0 h 4"/>
                <a:gd name="T6" fmla="*/ 0 w 6"/>
                <a:gd name="T7" fmla="*/ 0 h 4"/>
                <a:gd name="T8" fmla="*/ 0 w 6"/>
                <a:gd name="T9" fmla="*/ 1 h 4"/>
                <a:gd name="T10" fmla="*/ 0 w 6"/>
                <a:gd name="T11" fmla="*/ 3 h 4"/>
                <a:gd name="T12" fmla="*/ 0 w 6"/>
                <a:gd name="T13" fmla="*/ 3 h 4"/>
                <a:gd name="T14" fmla="*/ 1 w 6"/>
                <a:gd name="T15" fmla="*/ 4 h 4"/>
                <a:gd name="T16" fmla="*/ 6 w 6"/>
                <a:gd name="T17" fmla="*/ 4 h 4"/>
                <a:gd name="T18" fmla="*/ 6 w 6"/>
                <a:gd name="T19" fmla="*/ 3 h 4"/>
                <a:gd name="T20" fmla="*/ 6 w 6"/>
                <a:gd name="T21" fmla="*/ 1 h 4"/>
                <a:gd name="T22" fmla="*/ 6 w 6"/>
                <a:gd name="T23" fmla="*/ 0 h 4"/>
                <a:gd name="T24" fmla="*/ 6 w 6"/>
                <a:gd name="T25" fmla="*/ 3 h 4"/>
                <a:gd name="T26" fmla="*/ 5 w 6"/>
                <a:gd name="T27" fmla="*/ 3 h 4"/>
                <a:gd name="T28" fmla="*/ 1 w 6"/>
                <a:gd name="T29" fmla="*/ 3 h 4"/>
                <a:gd name="T30" fmla="*/ 1 w 6"/>
                <a:gd name="T31" fmla="*/ 3 h 4"/>
                <a:gd name="T32" fmla="*/ 1 w 6"/>
                <a:gd name="T33" fmla="*/ 1 h 4"/>
                <a:gd name="T34" fmla="*/ 1 w 6"/>
                <a:gd name="T35" fmla="*/ 1 h 4"/>
                <a:gd name="T36" fmla="*/ 5 w 6"/>
                <a:gd name="T37" fmla="*/ 1 h 4"/>
                <a:gd name="T38" fmla="*/ 6 w 6"/>
                <a:gd name="T39" fmla="*/ 1 h 4"/>
                <a:gd name="T40" fmla="*/ 6 w 6"/>
                <a:gd name="T4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  <a:moveTo>
                    <a:pt x="6" y="3"/>
                  </a:moveTo>
                  <a:cubicBezTo>
                    <a:pt x="6" y="3"/>
                    <a:pt x="5" y="3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00150" y="1854200"/>
              <a:ext cx="125413" cy="82550"/>
            </a:xfrm>
            <a:custGeom>
              <a:avLst/>
              <a:gdLst>
                <a:gd name="T0" fmla="*/ 6 w 6"/>
                <a:gd name="T1" fmla="*/ 0 h 4"/>
                <a:gd name="T2" fmla="*/ 2 w 6"/>
                <a:gd name="T3" fmla="*/ 0 h 4"/>
                <a:gd name="T4" fmla="*/ 1 w 6"/>
                <a:gd name="T5" fmla="*/ 0 h 4"/>
                <a:gd name="T6" fmla="*/ 0 w 6"/>
                <a:gd name="T7" fmla="*/ 1 h 4"/>
                <a:gd name="T8" fmla="*/ 0 w 6"/>
                <a:gd name="T9" fmla="*/ 3 h 4"/>
                <a:gd name="T10" fmla="*/ 1 w 6"/>
                <a:gd name="T11" fmla="*/ 4 h 4"/>
                <a:gd name="T12" fmla="*/ 6 w 6"/>
                <a:gd name="T13" fmla="*/ 4 h 4"/>
                <a:gd name="T14" fmla="*/ 6 w 6"/>
                <a:gd name="T15" fmla="*/ 3 h 4"/>
                <a:gd name="T16" fmla="*/ 6 w 6"/>
                <a:gd name="T17" fmla="*/ 3 h 4"/>
                <a:gd name="T18" fmla="*/ 6 w 6"/>
                <a:gd name="T19" fmla="*/ 1 h 4"/>
                <a:gd name="T20" fmla="*/ 6 w 6"/>
                <a:gd name="T21" fmla="*/ 0 h 4"/>
                <a:gd name="T22" fmla="*/ 6 w 6"/>
                <a:gd name="T23" fmla="*/ 3 h 4"/>
                <a:gd name="T24" fmla="*/ 5 w 6"/>
                <a:gd name="T25" fmla="*/ 3 h 4"/>
                <a:gd name="T26" fmla="*/ 1 w 6"/>
                <a:gd name="T27" fmla="*/ 3 h 4"/>
                <a:gd name="T28" fmla="*/ 1 w 6"/>
                <a:gd name="T29" fmla="*/ 3 h 4"/>
                <a:gd name="T30" fmla="*/ 1 w 6"/>
                <a:gd name="T31" fmla="*/ 1 h 4"/>
                <a:gd name="T32" fmla="*/ 1 w 6"/>
                <a:gd name="T33" fmla="*/ 1 h 4"/>
                <a:gd name="T34" fmla="*/ 5 w 6"/>
                <a:gd name="T35" fmla="*/ 1 h 4"/>
                <a:gd name="T36" fmla="*/ 6 w 6"/>
                <a:gd name="T37" fmla="*/ 1 h 4"/>
                <a:gd name="T38" fmla="*/ 6 w 6"/>
                <a:gd name="T3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6" y="3"/>
                  </a:moveTo>
                  <a:cubicBezTo>
                    <a:pt x="6" y="3"/>
                    <a:pt x="5" y="3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1" name="Group 170出自【趣你的PPT】(微信:qunideppt)：最优质的PPT资源库"/>
          <p:cNvGrpSpPr/>
          <p:nvPr/>
        </p:nvGrpSpPr>
        <p:grpSpPr>
          <a:xfrm>
            <a:off x="1539433" y="3588090"/>
            <a:ext cx="522181" cy="414087"/>
            <a:chOff x="1801813" y="274637"/>
            <a:chExt cx="498475" cy="395288"/>
          </a:xfrm>
          <a:solidFill>
            <a:schemeClr val="bg1"/>
          </a:solidFill>
        </p:grpSpPr>
        <p:sp>
          <p:nvSpPr>
            <p:cNvPr id="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47863" y="274637"/>
              <a:ext cx="207963" cy="395288"/>
            </a:xfrm>
            <a:custGeom>
              <a:avLst/>
              <a:gdLst>
                <a:gd name="T0" fmla="*/ 91 w 131"/>
                <a:gd name="T1" fmla="*/ 65 h 249"/>
                <a:gd name="T2" fmla="*/ 131 w 131"/>
                <a:gd name="T3" fmla="*/ 65 h 249"/>
                <a:gd name="T4" fmla="*/ 65 w 131"/>
                <a:gd name="T5" fmla="*/ 0 h 249"/>
                <a:gd name="T6" fmla="*/ 0 w 131"/>
                <a:gd name="T7" fmla="*/ 65 h 249"/>
                <a:gd name="T8" fmla="*/ 39 w 131"/>
                <a:gd name="T9" fmla="*/ 65 h 249"/>
                <a:gd name="T10" fmla="*/ 39 w 131"/>
                <a:gd name="T11" fmla="*/ 183 h 249"/>
                <a:gd name="T12" fmla="*/ 0 w 131"/>
                <a:gd name="T13" fmla="*/ 183 h 249"/>
                <a:gd name="T14" fmla="*/ 65 w 131"/>
                <a:gd name="T15" fmla="*/ 249 h 249"/>
                <a:gd name="T16" fmla="*/ 131 w 131"/>
                <a:gd name="T17" fmla="*/ 183 h 249"/>
                <a:gd name="T18" fmla="*/ 91 w 131"/>
                <a:gd name="T19" fmla="*/ 183 h 249"/>
                <a:gd name="T20" fmla="*/ 91 w 131"/>
                <a:gd name="T21" fmla="*/ 6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249">
                  <a:moveTo>
                    <a:pt x="91" y="65"/>
                  </a:moveTo>
                  <a:lnTo>
                    <a:pt x="131" y="65"/>
                  </a:lnTo>
                  <a:lnTo>
                    <a:pt x="65" y="0"/>
                  </a:lnTo>
                  <a:lnTo>
                    <a:pt x="0" y="65"/>
                  </a:lnTo>
                  <a:lnTo>
                    <a:pt x="39" y="65"/>
                  </a:lnTo>
                  <a:lnTo>
                    <a:pt x="39" y="183"/>
                  </a:lnTo>
                  <a:lnTo>
                    <a:pt x="0" y="183"/>
                  </a:lnTo>
                  <a:lnTo>
                    <a:pt x="65" y="249"/>
                  </a:lnTo>
                  <a:lnTo>
                    <a:pt x="131" y="183"/>
                  </a:lnTo>
                  <a:lnTo>
                    <a:pt x="91" y="183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1813" y="336550"/>
              <a:ext cx="166688" cy="249238"/>
            </a:xfrm>
            <a:custGeom>
              <a:avLst/>
              <a:gdLst>
                <a:gd name="T0" fmla="*/ 105 w 105"/>
                <a:gd name="T1" fmla="*/ 53 h 157"/>
                <a:gd name="T2" fmla="*/ 79 w 105"/>
                <a:gd name="T3" fmla="*/ 53 h 157"/>
                <a:gd name="T4" fmla="*/ 79 w 105"/>
                <a:gd name="T5" fmla="*/ 0 h 157"/>
                <a:gd name="T6" fmla="*/ 0 w 105"/>
                <a:gd name="T7" fmla="*/ 79 h 157"/>
                <a:gd name="T8" fmla="*/ 79 w 105"/>
                <a:gd name="T9" fmla="*/ 157 h 157"/>
                <a:gd name="T10" fmla="*/ 79 w 105"/>
                <a:gd name="T11" fmla="*/ 118 h 157"/>
                <a:gd name="T12" fmla="*/ 105 w 105"/>
                <a:gd name="T13" fmla="*/ 118 h 157"/>
                <a:gd name="T14" fmla="*/ 105 w 105"/>
                <a:gd name="T15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57">
                  <a:moveTo>
                    <a:pt x="105" y="53"/>
                  </a:moveTo>
                  <a:lnTo>
                    <a:pt x="79" y="53"/>
                  </a:lnTo>
                  <a:lnTo>
                    <a:pt x="79" y="0"/>
                  </a:lnTo>
                  <a:lnTo>
                    <a:pt x="0" y="79"/>
                  </a:lnTo>
                  <a:lnTo>
                    <a:pt x="79" y="157"/>
                  </a:lnTo>
                  <a:lnTo>
                    <a:pt x="79" y="118"/>
                  </a:lnTo>
                  <a:lnTo>
                    <a:pt x="105" y="118"/>
                  </a:lnTo>
                  <a:lnTo>
                    <a:pt x="105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2963" y="336550"/>
              <a:ext cx="187325" cy="249238"/>
            </a:xfrm>
            <a:custGeom>
              <a:avLst/>
              <a:gdLst>
                <a:gd name="T0" fmla="*/ 118 w 118"/>
                <a:gd name="T1" fmla="*/ 79 h 157"/>
                <a:gd name="T2" fmla="*/ 27 w 118"/>
                <a:gd name="T3" fmla="*/ 0 h 157"/>
                <a:gd name="T4" fmla="*/ 27 w 118"/>
                <a:gd name="T5" fmla="*/ 53 h 157"/>
                <a:gd name="T6" fmla="*/ 0 w 118"/>
                <a:gd name="T7" fmla="*/ 53 h 157"/>
                <a:gd name="T8" fmla="*/ 0 w 118"/>
                <a:gd name="T9" fmla="*/ 118 h 157"/>
                <a:gd name="T10" fmla="*/ 27 w 118"/>
                <a:gd name="T11" fmla="*/ 118 h 157"/>
                <a:gd name="T12" fmla="*/ 27 w 118"/>
                <a:gd name="T13" fmla="*/ 157 h 157"/>
                <a:gd name="T14" fmla="*/ 118 w 118"/>
                <a:gd name="T15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57">
                  <a:moveTo>
                    <a:pt x="118" y="79"/>
                  </a:moveTo>
                  <a:lnTo>
                    <a:pt x="27" y="0"/>
                  </a:lnTo>
                  <a:lnTo>
                    <a:pt x="27" y="53"/>
                  </a:lnTo>
                  <a:lnTo>
                    <a:pt x="0" y="53"/>
                  </a:lnTo>
                  <a:lnTo>
                    <a:pt x="0" y="118"/>
                  </a:lnTo>
                  <a:lnTo>
                    <a:pt x="27" y="118"/>
                  </a:lnTo>
                  <a:lnTo>
                    <a:pt x="27" y="157"/>
                  </a:lnTo>
                  <a:lnTo>
                    <a:pt x="118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Group 174出自【趣你的PPT】(微信:qunideppt)：最优质的PPT资源库"/>
          <p:cNvGrpSpPr/>
          <p:nvPr/>
        </p:nvGrpSpPr>
        <p:grpSpPr>
          <a:xfrm>
            <a:off x="4004478" y="3555662"/>
            <a:ext cx="412423" cy="478943"/>
            <a:chOff x="4187826" y="274637"/>
            <a:chExt cx="393700" cy="457200"/>
          </a:xfrm>
          <a:solidFill>
            <a:schemeClr val="bg1"/>
          </a:solidFill>
        </p:grpSpPr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87826" y="274637"/>
              <a:ext cx="393700" cy="457200"/>
            </a:xfrm>
            <a:custGeom>
              <a:avLst/>
              <a:gdLst>
                <a:gd name="T0" fmla="*/ 14 w 19"/>
                <a:gd name="T1" fmla="*/ 9 h 22"/>
                <a:gd name="T2" fmla="*/ 9 w 19"/>
                <a:gd name="T3" fmla="*/ 6 h 22"/>
                <a:gd name="T4" fmla="*/ 15 w 19"/>
                <a:gd name="T5" fmla="*/ 3 h 22"/>
                <a:gd name="T6" fmla="*/ 11 w 19"/>
                <a:gd name="T7" fmla="*/ 0 h 22"/>
                <a:gd name="T8" fmla="*/ 8 w 19"/>
                <a:gd name="T9" fmla="*/ 4 h 22"/>
                <a:gd name="T10" fmla="*/ 2 w 19"/>
                <a:gd name="T11" fmla="*/ 4 h 22"/>
                <a:gd name="T12" fmla="*/ 3 w 19"/>
                <a:gd name="T13" fmla="*/ 7 h 22"/>
                <a:gd name="T14" fmla="*/ 3 w 19"/>
                <a:gd name="T15" fmla="*/ 7 h 22"/>
                <a:gd name="T16" fmla="*/ 5 w 19"/>
                <a:gd name="T17" fmla="*/ 12 h 22"/>
                <a:gd name="T18" fmla="*/ 6 w 19"/>
                <a:gd name="T19" fmla="*/ 17 h 22"/>
                <a:gd name="T20" fmla="*/ 9 w 19"/>
                <a:gd name="T21" fmla="*/ 10 h 22"/>
                <a:gd name="T22" fmla="*/ 12 w 19"/>
                <a:gd name="T23" fmla="*/ 15 h 22"/>
                <a:gd name="T24" fmla="*/ 7 w 19"/>
                <a:gd name="T25" fmla="*/ 22 h 22"/>
                <a:gd name="T26" fmla="*/ 14 w 19"/>
                <a:gd name="T2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2">
                  <a:moveTo>
                    <a:pt x="14" y="9"/>
                  </a:moveTo>
                  <a:cubicBezTo>
                    <a:pt x="13" y="8"/>
                    <a:pt x="9" y="8"/>
                    <a:pt x="9" y="6"/>
                  </a:cubicBezTo>
                  <a:cubicBezTo>
                    <a:pt x="9" y="4"/>
                    <a:pt x="13" y="3"/>
                    <a:pt x="15" y="3"/>
                  </a:cubicBezTo>
                  <a:cubicBezTo>
                    <a:pt x="14" y="2"/>
                    <a:pt x="13" y="0"/>
                    <a:pt x="11" y="0"/>
                  </a:cubicBezTo>
                  <a:cubicBezTo>
                    <a:pt x="10" y="1"/>
                    <a:pt x="9" y="2"/>
                    <a:pt x="8" y="4"/>
                  </a:cubicBezTo>
                  <a:cubicBezTo>
                    <a:pt x="6" y="6"/>
                    <a:pt x="4" y="4"/>
                    <a:pt x="2" y="4"/>
                  </a:cubicBezTo>
                  <a:cubicBezTo>
                    <a:pt x="0" y="5"/>
                    <a:pt x="2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9"/>
                    <a:pt x="5" y="10"/>
                    <a:pt x="5" y="12"/>
                  </a:cubicBezTo>
                  <a:cubicBezTo>
                    <a:pt x="5" y="13"/>
                    <a:pt x="4" y="16"/>
                    <a:pt x="6" y="17"/>
                  </a:cubicBezTo>
                  <a:cubicBezTo>
                    <a:pt x="10" y="21"/>
                    <a:pt x="11" y="12"/>
                    <a:pt x="9" y="10"/>
                  </a:cubicBezTo>
                  <a:cubicBezTo>
                    <a:pt x="12" y="10"/>
                    <a:pt x="12" y="13"/>
                    <a:pt x="12" y="15"/>
                  </a:cubicBezTo>
                  <a:cubicBezTo>
                    <a:pt x="11" y="18"/>
                    <a:pt x="8" y="19"/>
                    <a:pt x="7" y="22"/>
                  </a:cubicBezTo>
                  <a:cubicBezTo>
                    <a:pt x="10" y="20"/>
                    <a:pt x="19" y="13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1013" y="274637"/>
              <a:ext cx="63500" cy="82550"/>
            </a:xfrm>
            <a:custGeom>
              <a:avLst/>
              <a:gdLst>
                <a:gd name="T0" fmla="*/ 1 w 3"/>
                <a:gd name="T1" fmla="*/ 4 h 4"/>
                <a:gd name="T2" fmla="*/ 3 w 3"/>
                <a:gd name="T3" fmla="*/ 2 h 4"/>
                <a:gd name="T4" fmla="*/ 1 w 3"/>
                <a:gd name="T5" fmla="*/ 0 h 4"/>
                <a:gd name="T6" fmla="*/ 0 w 3"/>
                <a:gd name="T7" fmla="*/ 2 h 4"/>
                <a:gd name="T8" fmla="*/ 1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2" y="4"/>
                    <a:pt x="2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465782" y="3566471"/>
            <a:ext cx="325947" cy="457325"/>
          </a:xfrm>
          <a:custGeom>
            <a:avLst/>
            <a:gdLst>
              <a:gd name="T0" fmla="*/ 14 w 15"/>
              <a:gd name="T1" fmla="*/ 0 h 21"/>
              <a:gd name="T2" fmla="*/ 1 w 15"/>
              <a:gd name="T3" fmla="*/ 0 h 21"/>
              <a:gd name="T4" fmla="*/ 0 w 15"/>
              <a:gd name="T5" fmla="*/ 2 h 21"/>
              <a:gd name="T6" fmla="*/ 0 w 15"/>
              <a:gd name="T7" fmla="*/ 12 h 21"/>
              <a:gd name="T8" fmla="*/ 1 w 15"/>
              <a:gd name="T9" fmla="*/ 14 h 21"/>
              <a:gd name="T10" fmla="*/ 4 w 15"/>
              <a:gd name="T11" fmla="*/ 14 h 21"/>
              <a:gd name="T12" fmla="*/ 7 w 15"/>
              <a:gd name="T13" fmla="*/ 21 h 21"/>
              <a:gd name="T14" fmla="*/ 11 w 15"/>
              <a:gd name="T15" fmla="*/ 14 h 21"/>
              <a:gd name="T16" fmla="*/ 14 w 15"/>
              <a:gd name="T17" fmla="*/ 14 h 21"/>
              <a:gd name="T18" fmla="*/ 15 w 15"/>
              <a:gd name="T19" fmla="*/ 12 h 21"/>
              <a:gd name="T20" fmla="*/ 15 w 15"/>
              <a:gd name="T21" fmla="*/ 2 h 21"/>
              <a:gd name="T22" fmla="*/ 14 w 15"/>
              <a:gd name="T23" fmla="*/ 0 h 21"/>
              <a:gd name="T24" fmla="*/ 7 w 15"/>
              <a:gd name="T25" fmla="*/ 13 h 21"/>
              <a:gd name="T26" fmla="*/ 6 w 15"/>
              <a:gd name="T27" fmla="*/ 12 h 21"/>
              <a:gd name="T28" fmla="*/ 7 w 15"/>
              <a:gd name="T29" fmla="*/ 11 h 21"/>
              <a:gd name="T30" fmla="*/ 8 w 15"/>
              <a:gd name="T31" fmla="*/ 12 h 21"/>
              <a:gd name="T32" fmla="*/ 7 w 15"/>
              <a:gd name="T33" fmla="*/ 13 h 21"/>
              <a:gd name="T34" fmla="*/ 10 w 15"/>
              <a:gd name="T35" fmla="*/ 7 h 21"/>
              <a:gd name="T36" fmla="*/ 8 w 15"/>
              <a:gd name="T37" fmla="*/ 10 h 21"/>
              <a:gd name="T38" fmla="*/ 6 w 15"/>
              <a:gd name="T39" fmla="*/ 9 h 21"/>
              <a:gd name="T40" fmla="*/ 8 w 15"/>
              <a:gd name="T41" fmla="*/ 6 h 21"/>
              <a:gd name="T42" fmla="*/ 7 w 15"/>
              <a:gd name="T43" fmla="*/ 4 h 21"/>
              <a:gd name="T44" fmla="*/ 5 w 15"/>
              <a:gd name="T45" fmla="*/ 5 h 21"/>
              <a:gd name="T46" fmla="*/ 4 w 15"/>
              <a:gd name="T47" fmla="*/ 3 h 21"/>
              <a:gd name="T48" fmla="*/ 7 w 15"/>
              <a:gd name="T49" fmla="*/ 2 h 21"/>
              <a:gd name="T50" fmla="*/ 11 w 15"/>
              <a:gd name="T51" fmla="*/ 5 h 21"/>
              <a:gd name="T52" fmla="*/ 10 w 15"/>
              <a:gd name="T53" fmla="*/ 7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7" y="21"/>
                  <a:pt x="7" y="21"/>
                  <a:pt x="7" y="21"/>
                </a:cubicBezTo>
                <a:cubicBezTo>
                  <a:pt x="11" y="14"/>
                  <a:pt x="11" y="14"/>
                  <a:pt x="11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3"/>
                  <a:pt x="15" y="1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4" y="0"/>
                </a:cubicBezTo>
                <a:close/>
                <a:moveTo>
                  <a:pt x="7" y="13"/>
                </a:moveTo>
                <a:cubicBezTo>
                  <a:pt x="7" y="13"/>
                  <a:pt x="6" y="13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11"/>
                  <a:pt x="8" y="12"/>
                  <a:pt x="8" y="12"/>
                </a:cubicBezTo>
                <a:cubicBezTo>
                  <a:pt x="8" y="13"/>
                  <a:pt x="8" y="13"/>
                  <a:pt x="7" y="13"/>
                </a:cubicBezTo>
                <a:close/>
                <a:moveTo>
                  <a:pt x="10" y="7"/>
                </a:moveTo>
                <a:cubicBezTo>
                  <a:pt x="8" y="10"/>
                  <a:pt x="8" y="10"/>
                  <a:pt x="8" y="10"/>
                </a:cubicBezTo>
                <a:cubicBezTo>
                  <a:pt x="7" y="11"/>
                  <a:pt x="6" y="10"/>
                  <a:pt x="6" y="9"/>
                </a:cubicBezTo>
                <a:cubicBezTo>
                  <a:pt x="8" y="6"/>
                  <a:pt x="8" y="6"/>
                  <a:pt x="8" y="6"/>
                </a:cubicBezTo>
                <a:cubicBezTo>
                  <a:pt x="9" y="5"/>
                  <a:pt x="8" y="4"/>
                  <a:pt x="7" y="4"/>
                </a:cubicBezTo>
                <a:cubicBezTo>
                  <a:pt x="6" y="4"/>
                  <a:pt x="5" y="4"/>
                  <a:pt x="5" y="5"/>
                </a:cubicBezTo>
                <a:cubicBezTo>
                  <a:pt x="4" y="5"/>
                  <a:pt x="4" y="4"/>
                  <a:pt x="4" y="3"/>
                </a:cubicBezTo>
                <a:cubicBezTo>
                  <a:pt x="4" y="2"/>
                  <a:pt x="6" y="2"/>
                  <a:pt x="7" y="2"/>
                </a:cubicBezTo>
                <a:cubicBezTo>
                  <a:pt x="9" y="2"/>
                  <a:pt x="11" y="3"/>
                  <a:pt x="11" y="5"/>
                </a:cubicBezTo>
                <a:cubicBezTo>
                  <a:pt x="11" y="6"/>
                  <a:pt x="10" y="7"/>
                  <a:pt x="10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79" name="Group 178出自【趣你的PPT】(微信:qunideppt)：最优质的PPT资源库"/>
          <p:cNvGrpSpPr/>
          <p:nvPr/>
        </p:nvGrpSpPr>
        <p:grpSpPr>
          <a:xfrm>
            <a:off x="10193227" y="3620518"/>
            <a:ext cx="325947" cy="349230"/>
            <a:chOff x="10369551" y="315912"/>
            <a:chExt cx="311150" cy="333376"/>
          </a:xfrm>
          <a:solidFill>
            <a:schemeClr val="bg1"/>
          </a:solidFill>
        </p:grpSpPr>
        <p:sp>
          <p:nvSpPr>
            <p:cNvPr id="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94963" y="315912"/>
              <a:ext cx="61913" cy="207963"/>
            </a:xfrm>
            <a:custGeom>
              <a:avLst/>
              <a:gdLst>
                <a:gd name="T0" fmla="*/ 2 w 3"/>
                <a:gd name="T1" fmla="*/ 0 h 10"/>
                <a:gd name="T2" fmla="*/ 1 w 3"/>
                <a:gd name="T3" fmla="*/ 0 h 10"/>
                <a:gd name="T4" fmla="*/ 0 w 3"/>
                <a:gd name="T5" fmla="*/ 1 h 10"/>
                <a:gd name="T6" fmla="*/ 0 w 3"/>
                <a:gd name="T7" fmla="*/ 9 h 10"/>
                <a:gd name="T8" fmla="*/ 1 w 3"/>
                <a:gd name="T9" fmla="*/ 10 h 10"/>
                <a:gd name="T10" fmla="*/ 2 w 3"/>
                <a:gd name="T11" fmla="*/ 10 h 10"/>
                <a:gd name="T12" fmla="*/ 3 w 3"/>
                <a:gd name="T13" fmla="*/ 9 h 10"/>
                <a:gd name="T14" fmla="*/ 3 w 3"/>
                <a:gd name="T15" fmla="*/ 1 h 10"/>
                <a:gd name="T16" fmla="*/ 2 w 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0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94963" y="565150"/>
              <a:ext cx="61913" cy="841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69551" y="315912"/>
              <a:ext cx="82550" cy="228600"/>
            </a:xfrm>
            <a:custGeom>
              <a:avLst/>
              <a:gdLst>
                <a:gd name="T0" fmla="*/ 2 w 4"/>
                <a:gd name="T1" fmla="*/ 0 h 11"/>
                <a:gd name="T2" fmla="*/ 2 w 4"/>
                <a:gd name="T3" fmla="*/ 0 h 11"/>
                <a:gd name="T4" fmla="*/ 0 w 4"/>
                <a:gd name="T5" fmla="*/ 1 h 11"/>
                <a:gd name="T6" fmla="*/ 0 w 4"/>
                <a:gd name="T7" fmla="*/ 9 h 11"/>
                <a:gd name="T8" fmla="*/ 2 w 4"/>
                <a:gd name="T9" fmla="*/ 11 h 11"/>
                <a:gd name="T10" fmla="*/ 2 w 4"/>
                <a:gd name="T11" fmla="*/ 11 h 11"/>
                <a:gd name="T12" fmla="*/ 4 w 4"/>
                <a:gd name="T13" fmla="*/ 9 h 11"/>
                <a:gd name="T14" fmla="*/ 4 w 4"/>
                <a:gd name="T15" fmla="*/ 1 h 11"/>
                <a:gd name="T16" fmla="*/ 2 w 4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4" y="10"/>
                    <a:pt x="4" y="9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69551" y="565150"/>
              <a:ext cx="82550" cy="841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1" y="315912"/>
              <a:ext cx="82550" cy="207963"/>
            </a:xfrm>
            <a:custGeom>
              <a:avLst/>
              <a:gdLst>
                <a:gd name="T0" fmla="*/ 2 w 4"/>
                <a:gd name="T1" fmla="*/ 0 h 10"/>
                <a:gd name="T2" fmla="*/ 2 w 4"/>
                <a:gd name="T3" fmla="*/ 0 h 10"/>
                <a:gd name="T4" fmla="*/ 0 w 4"/>
                <a:gd name="T5" fmla="*/ 1 h 10"/>
                <a:gd name="T6" fmla="*/ 0 w 4"/>
                <a:gd name="T7" fmla="*/ 9 h 10"/>
                <a:gd name="T8" fmla="*/ 2 w 4"/>
                <a:gd name="T9" fmla="*/ 10 h 10"/>
                <a:gd name="T10" fmla="*/ 2 w 4"/>
                <a:gd name="T11" fmla="*/ 10 h 10"/>
                <a:gd name="T12" fmla="*/ 4 w 4"/>
                <a:gd name="T13" fmla="*/ 9 h 10"/>
                <a:gd name="T14" fmla="*/ 4 w 4"/>
                <a:gd name="T15" fmla="*/ 1 h 10"/>
                <a:gd name="T16" fmla="*/ 2 w 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4" y="10"/>
                    <a:pt x="4" y="9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98151" y="565150"/>
              <a:ext cx="82550" cy="841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6" name="Group 185出自【趣你的PPT】(微信:qunideppt)：最优质的PPT资源库"/>
          <p:cNvGrpSpPr/>
          <p:nvPr/>
        </p:nvGrpSpPr>
        <p:grpSpPr>
          <a:xfrm>
            <a:off x="8695099" y="3588090"/>
            <a:ext cx="369185" cy="414087"/>
            <a:chOff x="8772526" y="274637"/>
            <a:chExt cx="352425" cy="395288"/>
          </a:xfrm>
          <a:solidFill>
            <a:schemeClr val="bg1"/>
          </a:solidFill>
        </p:grpSpPr>
        <p:sp>
          <p:nvSpPr>
            <p:cNvPr id="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72526" y="274637"/>
              <a:ext cx="352425" cy="311150"/>
            </a:xfrm>
            <a:custGeom>
              <a:avLst/>
              <a:gdLst>
                <a:gd name="T0" fmla="*/ 15 w 17"/>
                <a:gd name="T1" fmla="*/ 8 h 15"/>
                <a:gd name="T2" fmla="*/ 17 w 17"/>
                <a:gd name="T3" fmla="*/ 5 h 15"/>
                <a:gd name="T4" fmla="*/ 12 w 17"/>
                <a:gd name="T5" fmla="*/ 0 h 15"/>
                <a:gd name="T6" fmla="*/ 8 w 17"/>
                <a:gd name="T7" fmla="*/ 3 h 15"/>
                <a:gd name="T8" fmla="*/ 4 w 17"/>
                <a:gd name="T9" fmla="*/ 0 h 15"/>
                <a:gd name="T10" fmla="*/ 0 w 17"/>
                <a:gd name="T11" fmla="*/ 5 h 15"/>
                <a:gd name="T12" fmla="*/ 2 w 17"/>
                <a:gd name="T13" fmla="*/ 8 h 15"/>
                <a:gd name="T14" fmla="*/ 8 w 17"/>
                <a:gd name="T15" fmla="*/ 15 h 15"/>
                <a:gd name="T16" fmla="*/ 15 w 17"/>
                <a:gd name="T1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5">
                  <a:moveTo>
                    <a:pt x="15" y="8"/>
                  </a:moveTo>
                  <a:cubicBezTo>
                    <a:pt x="16" y="8"/>
                    <a:pt x="17" y="6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  <a:cubicBezTo>
                    <a:pt x="11" y="0"/>
                    <a:pt x="9" y="1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1" y="7"/>
                    <a:pt x="2" y="8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980488" y="544512"/>
              <a:ext cx="103188" cy="825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063038" y="627062"/>
              <a:ext cx="61913" cy="428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91143" y="3598900"/>
            <a:ext cx="369185" cy="392467"/>
          </a:xfrm>
          <a:custGeom>
            <a:avLst/>
            <a:gdLst>
              <a:gd name="T0" fmla="*/ 6 w 17"/>
              <a:gd name="T1" fmla="*/ 0 h 18"/>
              <a:gd name="T2" fmla="*/ 6 w 17"/>
              <a:gd name="T3" fmla="*/ 0 h 18"/>
              <a:gd name="T4" fmla="*/ 5 w 17"/>
              <a:gd name="T5" fmla="*/ 0 h 18"/>
              <a:gd name="T6" fmla="*/ 5 w 17"/>
              <a:gd name="T7" fmla="*/ 0 h 18"/>
              <a:gd name="T8" fmla="*/ 5 w 17"/>
              <a:gd name="T9" fmla="*/ 0 h 18"/>
              <a:gd name="T10" fmla="*/ 0 w 17"/>
              <a:gd name="T11" fmla="*/ 10 h 18"/>
              <a:gd name="T12" fmla="*/ 5 w 17"/>
              <a:gd name="T13" fmla="*/ 13 h 18"/>
              <a:gd name="T14" fmla="*/ 11 w 17"/>
              <a:gd name="T15" fmla="*/ 18 h 18"/>
              <a:gd name="T16" fmla="*/ 11 w 17"/>
              <a:gd name="T17" fmla="*/ 18 h 18"/>
              <a:gd name="T18" fmla="*/ 11 w 17"/>
              <a:gd name="T19" fmla="*/ 18 h 18"/>
              <a:gd name="T20" fmla="*/ 11 w 17"/>
              <a:gd name="T21" fmla="*/ 18 h 18"/>
              <a:gd name="T22" fmla="*/ 12 w 17"/>
              <a:gd name="T23" fmla="*/ 18 h 18"/>
              <a:gd name="T24" fmla="*/ 17 w 17"/>
              <a:gd name="T25" fmla="*/ 8 h 18"/>
              <a:gd name="T26" fmla="*/ 6 w 17"/>
              <a:gd name="T27" fmla="*/ 0 h 18"/>
              <a:gd name="T28" fmla="*/ 9 w 17"/>
              <a:gd name="T29" fmla="*/ 4 h 18"/>
              <a:gd name="T30" fmla="*/ 6 w 17"/>
              <a:gd name="T31" fmla="*/ 10 h 18"/>
              <a:gd name="T32" fmla="*/ 6 w 17"/>
              <a:gd name="T33" fmla="*/ 10 h 18"/>
              <a:gd name="T34" fmla="*/ 6 w 17"/>
              <a:gd name="T35" fmla="*/ 7 h 18"/>
              <a:gd name="T36" fmla="*/ 4 w 17"/>
              <a:gd name="T37" fmla="*/ 8 h 18"/>
              <a:gd name="T38" fmla="*/ 4 w 17"/>
              <a:gd name="T39" fmla="*/ 8 h 18"/>
              <a:gd name="T40" fmla="*/ 7 w 17"/>
              <a:gd name="T41" fmla="*/ 2 h 18"/>
              <a:gd name="T42" fmla="*/ 8 w 17"/>
              <a:gd name="T43" fmla="*/ 2 h 18"/>
              <a:gd name="T44" fmla="*/ 9 w 17"/>
              <a:gd name="T45" fmla="*/ 3 h 18"/>
              <a:gd name="T46" fmla="*/ 9 w 17"/>
              <a:gd name="T47" fmla="*/ 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7" h="18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5" y="13"/>
                  <a:pt x="5" y="13"/>
                  <a:pt x="5" y="13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8"/>
                  <a:pt x="17" y="8"/>
                  <a:pt x="17" y="8"/>
                </a:cubicBezTo>
                <a:lnTo>
                  <a:pt x="6" y="0"/>
                </a:lnTo>
                <a:close/>
                <a:moveTo>
                  <a:pt x="9" y="4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7"/>
                  <a:pt x="6" y="7"/>
                  <a:pt x="6" y="7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7" y="2"/>
                  <a:pt x="7" y="2"/>
                  <a:pt x="7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3"/>
                  <a:pt x="9" y="3"/>
                  <a:pt x="9" y="3"/>
                </a:cubicBezTo>
                <a:cubicBezTo>
                  <a:pt x="9" y="3"/>
                  <a:pt x="10" y="3"/>
                  <a:pt x="9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1" name="出自【趣你的PPT】(微信:qunideppt)：最优质的PPT资源库"/>
          <p:cNvSpPr>
            <a:spLocks/>
          </p:cNvSpPr>
          <p:nvPr/>
        </p:nvSpPr>
        <p:spPr bwMode="auto">
          <a:xfrm>
            <a:off x="8010891" y="3609709"/>
            <a:ext cx="282710" cy="370849"/>
          </a:xfrm>
          <a:custGeom>
            <a:avLst/>
            <a:gdLst>
              <a:gd name="T0" fmla="*/ 13 w 13"/>
              <a:gd name="T1" fmla="*/ 0 h 17"/>
              <a:gd name="T2" fmla="*/ 0 w 13"/>
              <a:gd name="T3" fmla="*/ 0 h 17"/>
              <a:gd name="T4" fmla="*/ 0 w 13"/>
              <a:gd name="T5" fmla="*/ 0 h 17"/>
              <a:gd name="T6" fmla="*/ 0 w 13"/>
              <a:gd name="T7" fmla="*/ 17 h 17"/>
              <a:gd name="T8" fmla="*/ 0 w 13"/>
              <a:gd name="T9" fmla="*/ 17 h 17"/>
              <a:gd name="T10" fmla="*/ 6 w 13"/>
              <a:gd name="T11" fmla="*/ 13 h 17"/>
              <a:gd name="T12" fmla="*/ 13 w 13"/>
              <a:gd name="T13" fmla="*/ 17 h 17"/>
              <a:gd name="T14" fmla="*/ 13 w 13"/>
              <a:gd name="T15" fmla="*/ 17 h 17"/>
              <a:gd name="T16" fmla="*/ 13 w 13"/>
              <a:gd name="T17" fmla="*/ 0 h 17"/>
              <a:gd name="T18" fmla="*/ 13 w 13"/>
              <a:gd name="T1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6" y="13"/>
                  <a:pt x="6" y="13"/>
                  <a:pt x="6" y="13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77033" y="3566471"/>
            <a:ext cx="325947" cy="457325"/>
          </a:xfrm>
          <a:custGeom>
            <a:avLst/>
            <a:gdLst>
              <a:gd name="T0" fmla="*/ 15 w 15"/>
              <a:gd name="T1" fmla="*/ 15 h 21"/>
              <a:gd name="T2" fmla="*/ 9 w 15"/>
              <a:gd name="T3" fmla="*/ 3 h 21"/>
              <a:gd name="T4" fmla="*/ 8 w 15"/>
              <a:gd name="T5" fmla="*/ 6 h 21"/>
              <a:gd name="T6" fmla="*/ 5 w 15"/>
              <a:gd name="T7" fmla="*/ 1 h 21"/>
              <a:gd name="T8" fmla="*/ 5 w 15"/>
              <a:gd name="T9" fmla="*/ 0 h 21"/>
              <a:gd name="T10" fmla="*/ 4 w 15"/>
              <a:gd name="T11" fmla="*/ 1 h 21"/>
              <a:gd name="T12" fmla="*/ 0 w 15"/>
              <a:gd name="T13" fmla="*/ 11 h 21"/>
              <a:gd name="T14" fmla="*/ 1 w 15"/>
              <a:gd name="T15" fmla="*/ 15 h 21"/>
              <a:gd name="T16" fmla="*/ 4 w 15"/>
              <a:gd name="T17" fmla="*/ 17 h 21"/>
              <a:gd name="T18" fmla="*/ 9 w 15"/>
              <a:gd name="T19" fmla="*/ 21 h 21"/>
              <a:gd name="T20" fmla="*/ 15 w 15"/>
              <a:gd name="T21" fmla="*/ 15 h 21"/>
              <a:gd name="T22" fmla="*/ 1 w 15"/>
              <a:gd name="T23" fmla="*/ 11 h 21"/>
              <a:gd name="T24" fmla="*/ 5 w 15"/>
              <a:gd name="T25" fmla="*/ 2 h 21"/>
              <a:gd name="T26" fmla="*/ 8 w 15"/>
              <a:gd name="T27" fmla="*/ 11 h 21"/>
              <a:gd name="T28" fmla="*/ 5 w 15"/>
              <a:gd name="T29" fmla="*/ 15 h 21"/>
              <a:gd name="T30" fmla="*/ 1 w 15"/>
              <a:gd name="T31" fmla="*/ 1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21">
                <a:moveTo>
                  <a:pt x="15" y="15"/>
                </a:moveTo>
                <a:cubicBezTo>
                  <a:pt x="14" y="10"/>
                  <a:pt x="11" y="6"/>
                  <a:pt x="9" y="3"/>
                </a:cubicBezTo>
                <a:cubicBezTo>
                  <a:pt x="9" y="3"/>
                  <a:pt x="9" y="4"/>
                  <a:pt x="8" y="6"/>
                </a:cubicBezTo>
                <a:cubicBezTo>
                  <a:pt x="7" y="3"/>
                  <a:pt x="5" y="1"/>
                  <a:pt x="5" y="1"/>
                </a:cubicBezTo>
                <a:cubicBezTo>
                  <a:pt x="5" y="0"/>
                  <a:pt x="5" y="0"/>
                  <a:pt x="5" y="0"/>
                </a:cubicBezTo>
                <a:cubicBezTo>
                  <a:pt x="4" y="1"/>
                  <a:pt x="4" y="1"/>
                  <a:pt x="4" y="1"/>
                </a:cubicBezTo>
                <a:cubicBezTo>
                  <a:pt x="4" y="1"/>
                  <a:pt x="0" y="7"/>
                  <a:pt x="0" y="11"/>
                </a:cubicBezTo>
                <a:cubicBezTo>
                  <a:pt x="0" y="13"/>
                  <a:pt x="0" y="14"/>
                  <a:pt x="1" y="15"/>
                </a:cubicBezTo>
                <a:cubicBezTo>
                  <a:pt x="2" y="16"/>
                  <a:pt x="3" y="16"/>
                  <a:pt x="4" y="17"/>
                </a:cubicBezTo>
                <a:cubicBezTo>
                  <a:pt x="5" y="20"/>
                  <a:pt x="7" y="21"/>
                  <a:pt x="9" y="21"/>
                </a:cubicBezTo>
                <a:cubicBezTo>
                  <a:pt x="12" y="21"/>
                  <a:pt x="15" y="20"/>
                  <a:pt x="15" y="15"/>
                </a:cubicBezTo>
                <a:close/>
                <a:moveTo>
                  <a:pt x="1" y="11"/>
                </a:moveTo>
                <a:cubicBezTo>
                  <a:pt x="1" y="8"/>
                  <a:pt x="3" y="4"/>
                  <a:pt x="5" y="2"/>
                </a:cubicBezTo>
                <a:cubicBezTo>
                  <a:pt x="6" y="4"/>
                  <a:pt x="8" y="8"/>
                  <a:pt x="8" y="11"/>
                </a:cubicBezTo>
                <a:cubicBezTo>
                  <a:pt x="8" y="15"/>
                  <a:pt x="6" y="15"/>
                  <a:pt x="5" y="15"/>
                </a:cubicBezTo>
                <a:cubicBezTo>
                  <a:pt x="3" y="15"/>
                  <a:pt x="1" y="15"/>
                  <a:pt x="1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3" name="Group 192出自【趣你的PPT】(微信:qunideppt)：最优质的PPT资源库"/>
          <p:cNvGrpSpPr/>
          <p:nvPr/>
        </p:nvGrpSpPr>
        <p:grpSpPr>
          <a:xfrm>
            <a:off x="7261826" y="3697848"/>
            <a:ext cx="347567" cy="194571"/>
            <a:chOff x="7278688" y="420687"/>
            <a:chExt cx="331788" cy="185738"/>
          </a:xfrm>
          <a:solidFill>
            <a:schemeClr val="bg1"/>
          </a:solidFill>
        </p:grpSpPr>
        <p:sp>
          <p:nvSpPr>
            <p:cNvPr id="1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78688" y="420687"/>
              <a:ext cx="331788" cy="185738"/>
            </a:xfrm>
            <a:custGeom>
              <a:avLst/>
              <a:gdLst>
                <a:gd name="T0" fmla="*/ 14 w 16"/>
                <a:gd name="T1" fmla="*/ 1 h 9"/>
                <a:gd name="T2" fmla="*/ 14 w 16"/>
                <a:gd name="T3" fmla="*/ 1 h 9"/>
                <a:gd name="T4" fmla="*/ 14 w 16"/>
                <a:gd name="T5" fmla="*/ 1 h 9"/>
                <a:gd name="T6" fmla="*/ 14 w 16"/>
                <a:gd name="T7" fmla="*/ 1 h 9"/>
                <a:gd name="T8" fmla="*/ 14 w 16"/>
                <a:gd name="T9" fmla="*/ 1 h 9"/>
                <a:gd name="T10" fmla="*/ 14 w 16"/>
                <a:gd name="T11" fmla="*/ 0 h 9"/>
                <a:gd name="T12" fmla="*/ 14 w 16"/>
                <a:gd name="T13" fmla="*/ 1 h 9"/>
                <a:gd name="T14" fmla="*/ 7 w 16"/>
                <a:gd name="T15" fmla="*/ 1 h 9"/>
                <a:gd name="T16" fmla="*/ 0 w 16"/>
                <a:gd name="T17" fmla="*/ 0 h 9"/>
                <a:gd name="T18" fmla="*/ 0 w 16"/>
                <a:gd name="T19" fmla="*/ 1 h 9"/>
                <a:gd name="T20" fmla="*/ 0 w 16"/>
                <a:gd name="T21" fmla="*/ 1 h 9"/>
                <a:gd name="T22" fmla="*/ 0 w 16"/>
                <a:gd name="T23" fmla="*/ 1 h 9"/>
                <a:gd name="T24" fmla="*/ 4 w 16"/>
                <a:gd name="T25" fmla="*/ 8 h 9"/>
                <a:gd name="T26" fmla="*/ 4 w 16"/>
                <a:gd name="T27" fmla="*/ 8 h 9"/>
                <a:gd name="T28" fmla="*/ 7 w 16"/>
                <a:gd name="T29" fmla="*/ 9 h 9"/>
                <a:gd name="T30" fmla="*/ 10 w 16"/>
                <a:gd name="T31" fmla="*/ 8 h 9"/>
                <a:gd name="T32" fmla="*/ 10 w 16"/>
                <a:gd name="T33" fmla="*/ 8 h 9"/>
                <a:gd name="T34" fmla="*/ 12 w 16"/>
                <a:gd name="T35" fmla="*/ 6 h 9"/>
                <a:gd name="T36" fmla="*/ 13 w 16"/>
                <a:gd name="T37" fmla="*/ 6 h 9"/>
                <a:gd name="T38" fmla="*/ 16 w 16"/>
                <a:gd name="T39" fmla="*/ 4 h 9"/>
                <a:gd name="T40" fmla="*/ 14 w 16"/>
                <a:gd name="T41" fmla="*/ 1 h 9"/>
                <a:gd name="T42" fmla="*/ 13 w 16"/>
                <a:gd name="T43" fmla="*/ 6 h 9"/>
                <a:gd name="T44" fmla="*/ 12 w 16"/>
                <a:gd name="T45" fmla="*/ 6 h 9"/>
                <a:gd name="T46" fmla="*/ 14 w 16"/>
                <a:gd name="T47" fmla="*/ 2 h 9"/>
                <a:gd name="T48" fmla="*/ 15 w 16"/>
                <a:gd name="T49" fmla="*/ 4 h 9"/>
                <a:gd name="T50" fmla="*/ 13 w 16"/>
                <a:gd name="T5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9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3" y="1"/>
                    <a:pt x="10" y="1"/>
                    <a:pt x="7" y="1"/>
                  </a:cubicBezTo>
                  <a:cubicBezTo>
                    <a:pt x="3" y="1"/>
                    <a:pt x="1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2" y="6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5" y="9"/>
                    <a:pt x="7" y="9"/>
                  </a:cubicBezTo>
                  <a:cubicBezTo>
                    <a:pt x="9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6" y="4"/>
                  </a:cubicBezTo>
                  <a:cubicBezTo>
                    <a:pt x="16" y="3"/>
                    <a:pt x="15" y="2"/>
                    <a:pt x="14" y="1"/>
                  </a:cubicBezTo>
                  <a:close/>
                  <a:moveTo>
                    <a:pt x="13" y="6"/>
                  </a:moveTo>
                  <a:cubicBezTo>
                    <a:pt x="13" y="6"/>
                    <a:pt x="13" y="6"/>
                    <a:pt x="12" y="6"/>
                  </a:cubicBezTo>
                  <a:cubicBezTo>
                    <a:pt x="13" y="5"/>
                    <a:pt x="14" y="3"/>
                    <a:pt x="14" y="2"/>
                  </a:cubicBezTo>
                  <a:cubicBezTo>
                    <a:pt x="14" y="2"/>
                    <a:pt x="15" y="3"/>
                    <a:pt x="15" y="4"/>
                  </a:cubicBezTo>
                  <a:cubicBezTo>
                    <a:pt x="15" y="5"/>
                    <a:pt x="14" y="6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99326" y="420687"/>
              <a:ext cx="249238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63112" y="3577281"/>
            <a:ext cx="412423" cy="435705"/>
          </a:xfrm>
          <a:custGeom>
            <a:avLst/>
            <a:gdLst>
              <a:gd name="T0" fmla="*/ 52 w 248"/>
              <a:gd name="T1" fmla="*/ 0 h 262"/>
              <a:gd name="T2" fmla="*/ 0 w 248"/>
              <a:gd name="T3" fmla="*/ 196 h 262"/>
              <a:gd name="T4" fmla="*/ 196 w 248"/>
              <a:gd name="T5" fmla="*/ 262 h 262"/>
              <a:gd name="T6" fmla="*/ 248 w 248"/>
              <a:gd name="T7" fmla="*/ 65 h 262"/>
              <a:gd name="T8" fmla="*/ 52 w 248"/>
              <a:gd name="T9" fmla="*/ 0 h 262"/>
              <a:gd name="T10" fmla="*/ 183 w 248"/>
              <a:gd name="T11" fmla="*/ 183 h 262"/>
              <a:gd name="T12" fmla="*/ 39 w 248"/>
              <a:gd name="T13" fmla="*/ 144 h 262"/>
              <a:gd name="T14" fmla="*/ 65 w 248"/>
              <a:gd name="T15" fmla="*/ 39 h 262"/>
              <a:gd name="T16" fmla="*/ 209 w 248"/>
              <a:gd name="T17" fmla="*/ 78 h 262"/>
              <a:gd name="T18" fmla="*/ 183 w 248"/>
              <a:gd name="T19" fmla="*/ 183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8" h="262">
                <a:moveTo>
                  <a:pt x="52" y="0"/>
                </a:moveTo>
                <a:lnTo>
                  <a:pt x="0" y="196"/>
                </a:lnTo>
                <a:lnTo>
                  <a:pt x="196" y="262"/>
                </a:lnTo>
                <a:lnTo>
                  <a:pt x="248" y="65"/>
                </a:lnTo>
                <a:lnTo>
                  <a:pt x="52" y="0"/>
                </a:lnTo>
                <a:close/>
                <a:moveTo>
                  <a:pt x="183" y="183"/>
                </a:moveTo>
                <a:lnTo>
                  <a:pt x="39" y="144"/>
                </a:lnTo>
                <a:lnTo>
                  <a:pt x="65" y="39"/>
                </a:lnTo>
                <a:lnTo>
                  <a:pt x="209" y="78"/>
                </a:lnTo>
                <a:lnTo>
                  <a:pt x="183" y="1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7" name="Group 196出自【趣你的PPT】(微信:qunideppt)：最优质的PPT资源库"/>
          <p:cNvGrpSpPr/>
          <p:nvPr/>
        </p:nvGrpSpPr>
        <p:grpSpPr>
          <a:xfrm>
            <a:off x="4818399" y="3664588"/>
            <a:ext cx="435705" cy="261091"/>
            <a:chOff x="4913313" y="315912"/>
            <a:chExt cx="415925" cy="249238"/>
          </a:xfrm>
          <a:solidFill>
            <a:schemeClr val="bg1"/>
          </a:solidFill>
        </p:grpSpPr>
        <p:sp>
          <p:nvSpPr>
            <p:cNvPr id="1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97451" y="315912"/>
              <a:ext cx="61913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13313" y="336550"/>
              <a:ext cx="415925" cy="228600"/>
            </a:xfrm>
            <a:custGeom>
              <a:avLst/>
              <a:gdLst>
                <a:gd name="T0" fmla="*/ 0 w 20"/>
                <a:gd name="T1" fmla="*/ 0 h 11"/>
                <a:gd name="T2" fmla="*/ 0 w 20"/>
                <a:gd name="T3" fmla="*/ 11 h 11"/>
                <a:gd name="T4" fmla="*/ 20 w 20"/>
                <a:gd name="T5" fmla="*/ 11 h 11"/>
                <a:gd name="T6" fmla="*/ 20 w 20"/>
                <a:gd name="T7" fmla="*/ 0 h 11"/>
                <a:gd name="T8" fmla="*/ 0 w 20"/>
                <a:gd name="T9" fmla="*/ 0 h 11"/>
                <a:gd name="T10" fmla="*/ 5 w 20"/>
                <a:gd name="T11" fmla="*/ 4 h 11"/>
                <a:gd name="T12" fmla="*/ 1 w 20"/>
                <a:gd name="T13" fmla="*/ 4 h 11"/>
                <a:gd name="T14" fmla="*/ 1 w 20"/>
                <a:gd name="T15" fmla="*/ 2 h 11"/>
                <a:gd name="T16" fmla="*/ 5 w 20"/>
                <a:gd name="T17" fmla="*/ 2 h 11"/>
                <a:gd name="T18" fmla="*/ 5 w 20"/>
                <a:gd name="T19" fmla="*/ 4 h 11"/>
                <a:gd name="T20" fmla="*/ 12 w 20"/>
                <a:gd name="T21" fmla="*/ 10 h 11"/>
                <a:gd name="T22" fmla="*/ 8 w 20"/>
                <a:gd name="T23" fmla="*/ 6 h 11"/>
                <a:gd name="T24" fmla="*/ 12 w 20"/>
                <a:gd name="T25" fmla="*/ 2 h 11"/>
                <a:gd name="T26" fmla="*/ 16 w 20"/>
                <a:gd name="T27" fmla="*/ 6 h 11"/>
                <a:gd name="T28" fmla="*/ 12 w 20"/>
                <a:gd name="T2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  <a:moveTo>
                    <a:pt x="5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5" y="4"/>
                  </a:lnTo>
                  <a:close/>
                  <a:moveTo>
                    <a:pt x="12" y="10"/>
                  </a:moveTo>
                  <a:cubicBezTo>
                    <a:pt x="10" y="10"/>
                    <a:pt x="8" y="8"/>
                    <a:pt x="8" y="6"/>
                  </a:cubicBezTo>
                  <a:cubicBezTo>
                    <a:pt x="8" y="4"/>
                    <a:pt x="10" y="2"/>
                    <a:pt x="12" y="2"/>
                  </a:cubicBezTo>
                  <a:cubicBezTo>
                    <a:pt x="14" y="2"/>
                    <a:pt x="16" y="4"/>
                    <a:pt x="16" y="6"/>
                  </a:cubicBezTo>
                  <a:cubicBezTo>
                    <a:pt x="16" y="8"/>
                    <a:pt x="14" y="10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0638" y="377825"/>
              <a:ext cx="146050" cy="146050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4 h 7"/>
                <a:gd name="T8" fmla="*/ 3 w 7"/>
                <a:gd name="T9" fmla="*/ 0 h 7"/>
                <a:gd name="T10" fmla="*/ 3 w 7"/>
                <a:gd name="T11" fmla="*/ 6 h 7"/>
                <a:gd name="T12" fmla="*/ 1 w 7"/>
                <a:gd name="T13" fmla="*/ 4 h 7"/>
                <a:gd name="T14" fmla="*/ 3 w 7"/>
                <a:gd name="T15" fmla="*/ 2 h 7"/>
                <a:gd name="T16" fmla="*/ 5 w 7"/>
                <a:gd name="T17" fmla="*/ 4 h 7"/>
                <a:gd name="T18" fmla="*/ 3 w 7"/>
                <a:gd name="T1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  <a:moveTo>
                    <a:pt x="3" y="6"/>
                  </a:moveTo>
                  <a:cubicBezTo>
                    <a:pt x="2" y="6"/>
                    <a:pt x="1" y="5"/>
                    <a:pt x="1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1" name="Group 200出自【趣你的PPT】(微信:qunideppt)：最优质的PPT资源库"/>
          <p:cNvGrpSpPr/>
          <p:nvPr/>
        </p:nvGrpSpPr>
        <p:grpSpPr>
          <a:xfrm>
            <a:off x="5655602" y="3653778"/>
            <a:ext cx="434043" cy="282710"/>
            <a:chOff x="5681663" y="315912"/>
            <a:chExt cx="414338" cy="269875"/>
          </a:xfrm>
          <a:solidFill>
            <a:schemeClr val="bg1"/>
          </a:solidFill>
        </p:grpSpPr>
        <p:sp>
          <p:nvSpPr>
            <p:cNvPr id="20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81663" y="315912"/>
              <a:ext cx="414338" cy="269875"/>
            </a:xfrm>
            <a:custGeom>
              <a:avLst/>
              <a:gdLst>
                <a:gd name="T0" fmla="*/ 20 w 20"/>
                <a:gd name="T1" fmla="*/ 3 h 13"/>
                <a:gd name="T2" fmla="*/ 17 w 20"/>
                <a:gd name="T3" fmla="*/ 0 h 13"/>
                <a:gd name="T4" fmla="*/ 3 w 20"/>
                <a:gd name="T5" fmla="*/ 0 h 13"/>
                <a:gd name="T6" fmla="*/ 1 w 20"/>
                <a:gd name="T7" fmla="*/ 1 h 13"/>
                <a:gd name="T8" fmla="*/ 0 w 20"/>
                <a:gd name="T9" fmla="*/ 3 h 13"/>
                <a:gd name="T10" fmla="*/ 0 w 20"/>
                <a:gd name="T11" fmla="*/ 4 h 13"/>
                <a:gd name="T12" fmla="*/ 0 w 20"/>
                <a:gd name="T13" fmla="*/ 4 h 13"/>
                <a:gd name="T14" fmla="*/ 0 w 20"/>
                <a:gd name="T15" fmla="*/ 9 h 13"/>
                <a:gd name="T16" fmla="*/ 0 w 20"/>
                <a:gd name="T17" fmla="*/ 9 h 13"/>
                <a:gd name="T18" fmla="*/ 0 w 20"/>
                <a:gd name="T19" fmla="*/ 11 h 13"/>
                <a:gd name="T20" fmla="*/ 3 w 20"/>
                <a:gd name="T21" fmla="*/ 13 h 13"/>
                <a:gd name="T22" fmla="*/ 18 w 20"/>
                <a:gd name="T23" fmla="*/ 13 h 13"/>
                <a:gd name="T24" fmla="*/ 19 w 20"/>
                <a:gd name="T25" fmla="*/ 12 h 13"/>
                <a:gd name="T26" fmla="*/ 20 w 20"/>
                <a:gd name="T27" fmla="*/ 11 h 13"/>
                <a:gd name="T28" fmla="*/ 20 w 20"/>
                <a:gd name="T29" fmla="*/ 3 h 13"/>
                <a:gd name="T30" fmla="*/ 18 w 20"/>
                <a:gd name="T31" fmla="*/ 12 h 13"/>
                <a:gd name="T32" fmla="*/ 18 w 20"/>
                <a:gd name="T33" fmla="*/ 12 h 13"/>
                <a:gd name="T34" fmla="*/ 3 w 20"/>
                <a:gd name="T35" fmla="*/ 12 h 13"/>
                <a:gd name="T36" fmla="*/ 3 w 20"/>
                <a:gd name="T37" fmla="*/ 13 h 13"/>
                <a:gd name="T38" fmla="*/ 3 w 20"/>
                <a:gd name="T39" fmla="*/ 12 h 13"/>
                <a:gd name="T40" fmla="*/ 2 w 20"/>
                <a:gd name="T41" fmla="*/ 11 h 13"/>
                <a:gd name="T42" fmla="*/ 2 w 20"/>
                <a:gd name="T43" fmla="*/ 3 h 13"/>
                <a:gd name="T44" fmla="*/ 2 w 20"/>
                <a:gd name="T45" fmla="*/ 2 h 13"/>
                <a:gd name="T46" fmla="*/ 3 w 20"/>
                <a:gd name="T47" fmla="*/ 2 h 13"/>
                <a:gd name="T48" fmla="*/ 17 w 20"/>
                <a:gd name="T49" fmla="*/ 2 h 13"/>
                <a:gd name="T50" fmla="*/ 18 w 20"/>
                <a:gd name="T51" fmla="*/ 3 h 13"/>
                <a:gd name="T52" fmla="*/ 18 w 20"/>
                <a:gd name="T53" fmla="*/ 11 h 13"/>
                <a:gd name="T54" fmla="*/ 18 w 20"/>
                <a:gd name="T5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" h="13">
                  <a:moveTo>
                    <a:pt x="20" y="3"/>
                  </a:moveTo>
                  <a:cubicBezTo>
                    <a:pt x="20" y="1"/>
                    <a:pt x="19" y="0"/>
                    <a:pt x="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3"/>
                    <a:pt x="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9" y="13"/>
                    <a:pt x="19" y="12"/>
                  </a:cubicBezTo>
                  <a:cubicBezTo>
                    <a:pt x="20" y="12"/>
                    <a:pt x="20" y="11"/>
                    <a:pt x="20" y="11"/>
                  </a:cubicBezTo>
                  <a:lnTo>
                    <a:pt x="20" y="3"/>
                  </a:ln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1"/>
                    <a:pt x="2" y="1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2"/>
                    <a:pt x="18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3576" y="377825"/>
              <a:ext cx="207963" cy="166688"/>
            </a:xfrm>
            <a:custGeom>
              <a:avLst/>
              <a:gdLst>
                <a:gd name="T0" fmla="*/ 0 w 131"/>
                <a:gd name="T1" fmla="*/ 0 h 105"/>
                <a:gd name="T2" fmla="*/ 0 w 131"/>
                <a:gd name="T3" fmla="*/ 105 h 105"/>
                <a:gd name="T4" fmla="*/ 131 w 131"/>
                <a:gd name="T5" fmla="*/ 105 h 105"/>
                <a:gd name="T6" fmla="*/ 105 w 131"/>
                <a:gd name="T7" fmla="*/ 0 h 105"/>
                <a:gd name="T8" fmla="*/ 0 w 131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05">
                  <a:moveTo>
                    <a:pt x="0" y="0"/>
                  </a:moveTo>
                  <a:lnTo>
                    <a:pt x="0" y="105"/>
                  </a:lnTo>
                  <a:lnTo>
                    <a:pt x="131" y="105"/>
                  </a:lnTo>
                  <a:lnTo>
                    <a:pt x="10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5468" y="3609709"/>
            <a:ext cx="392467" cy="370849"/>
          </a:xfrm>
          <a:custGeom>
            <a:avLst/>
            <a:gdLst>
              <a:gd name="T0" fmla="*/ 9 w 18"/>
              <a:gd name="T1" fmla="*/ 0 h 17"/>
              <a:gd name="T2" fmla="*/ 0 w 18"/>
              <a:gd name="T3" fmla="*/ 8 h 17"/>
              <a:gd name="T4" fmla="*/ 9 w 18"/>
              <a:gd name="T5" fmla="*/ 17 h 17"/>
              <a:gd name="T6" fmla="*/ 18 w 18"/>
              <a:gd name="T7" fmla="*/ 8 h 17"/>
              <a:gd name="T8" fmla="*/ 9 w 18"/>
              <a:gd name="T9" fmla="*/ 0 h 17"/>
              <a:gd name="T10" fmla="*/ 4 w 18"/>
              <a:gd name="T11" fmla="*/ 3 h 17"/>
              <a:gd name="T12" fmla="*/ 9 w 18"/>
              <a:gd name="T13" fmla="*/ 1 h 17"/>
              <a:gd name="T14" fmla="*/ 13 w 18"/>
              <a:gd name="T15" fmla="*/ 3 h 17"/>
              <a:gd name="T16" fmla="*/ 13 w 18"/>
              <a:gd name="T17" fmla="*/ 4 h 17"/>
              <a:gd name="T18" fmla="*/ 11 w 18"/>
              <a:gd name="T19" fmla="*/ 5 h 17"/>
              <a:gd name="T20" fmla="*/ 9 w 18"/>
              <a:gd name="T21" fmla="*/ 5 h 17"/>
              <a:gd name="T22" fmla="*/ 7 w 18"/>
              <a:gd name="T23" fmla="*/ 5 h 17"/>
              <a:gd name="T24" fmla="*/ 6 w 18"/>
              <a:gd name="T25" fmla="*/ 4 h 17"/>
              <a:gd name="T26" fmla="*/ 4 w 18"/>
              <a:gd name="T27" fmla="*/ 4 h 17"/>
              <a:gd name="T28" fmla="*/ 4 w 18"/>
              <a:gd name="T29" fmla="*/ 3 h 17"/>
              <a:gd name="T30" fmla="*/ 7 w 18"/>
              <a:gd name="T31" fmla="*/ 14 h 17"/>
              <a:gd name="T32" fmla="*/ 6 w 18"/>
              <a:gd name="T33" fmla="*/ 15 h 17"/>
              <a:gd name="T34" fmla="*/ 1 w 18"/>
              <a:gd name="T35" fmla="*/ 11 h 17"/>
              <a:gd name="T36" fmla="*/ 1 w 18"/>
              <a:gd name="T37" fmla="*/ 7 h 17"/>
              <a:gd name="T38" fmla="*/ 3 w 18"/>
              <a:gd name="T39" fmla="*/ 7 h 17"/>
              <a:gd name="T40" fmla="*/ 4 w 18"/>
              <a:gd name="T41" fmla="*/ 8 h 17"/>
              <a:gd name="T42" fmla="*/ 6 w 18"/>
              <a:gd name="T43" fmla="*/ 9 h 17"/>
              <a:gd name="T44" fmla="*/ 6 w 18"/>
              <a:gd name="T45" fmla="*/ 11 h 17"/>
              <a:gd name="T46" fmla="*/ 7 w 18"/>
              <a:gd name="T47" fmla="*/ 13 h 17"/>
              <a:gd name="T48" fmla="*/ 7 w 18"/>
              <a:gd name="T49" fmla="*/ 14 h 17"/>
              <a:gd name="T50" fmla="*/ 9 w 18"/>
              <a:gd name="T51" fmla="*/ 10 h 17"/>
              <a:gd name="T52" fmla="*/ 7 w 18"/>
              <a:gd name="T53" fmla="*/ 8 h 17"/>
              <a:gd name="T54" fmla="*/ 9 w 18"/>
              <a:gd name="T55" fmla="*/ 7 h 17"/>
              <a:gd name="T56" fmla="*/ 10 w 18"/>
              <a:gd name="T57" fmla="*/ 8 h 17"/>
              <a:gd name="T58" fmla="*/ 9 w 18"/>
              <a:gd name="T59" fmla="*/ 10 h 17"/>
              <a:gd name="T60" fmla="*/ 11 w 18"/>
              <a:gd name="T61" fmla="*/ 15 h 17"/>
              <a:gd name="T62" fmla="*/ 10 w 18"/>
              <a:gd name="T63" fmla="*/ 14 h 17"/>
              <a:gd name="T64" fmla="*/ 10 w 18"/>
              <a:gd name="T65" fmla="*/ 13 h 17"/>
              <a:gd name="T66" fmla="*/ 10 w 18"/>
              <a:gd name="T67" fmla="*/ 11 h 17"/>
              <a:gd name="T68" fmla="*/ 11 w 18"/>
              <a:gd name="T69" fmla="*/ 10 h 17"/>
              <a:gd name="T70" fmla="*/ 12 w 18"/>
              <a:gd name="T71" fmla="*/ 8 h 17"/>
              <a:gd name="T72" fmla="*/ 14 w 18"/>
              <a:gd name="T73" fmla="*/ 7 h 17"/>
              <a:gd name="T74" fmla="*/ 16 w 18"/>
              <a:gd name="T75" fmla="*/ 8 h 17"/>
              <a:gd name="T76" fmla="*/ 15 w 18"/>
              <a:gd name="T77" fmla="*/ 12 h 17"/>
              <a:gd name="T78" fmla="*/ 11 w 18"/>
              <a:gd name="T79" fmla="*/ 1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" h="17">
                <a:moveTo>
                  <a:pt x="9" y="0"/>
                </a:moveTo>
                <a:cubicBezTo>
                  <a:pt x="4" y="0"/>
                  <a:pt x="0" y="3"/>
                  <a:pt x="0" y="8"/>
                </a:cubicBezTo>
                <a:cubicBezTo>
                  <a:pt x="0" y="13"/>
                  <a:pt x="4" y="17"/>
                  <a:pt x="9" y="17"/>
                </a:cubicBezTo>
                <a:cubicBezTo>
                  <a:pt x="14" y="17"/>
                  <a:pt x="18" y="13"/>
                  <a:pt x="18" y="8"/>
                </a:cubicBezTo>
                <a:cubicBezTo>
                  <a:pt x="18" y="3"/>
                  <a:pt x="14" y="0"/>
                  <a:pt x="9" y="0"/>
                </a:cubicBezTo>
                <a:close/>
                <a:moveTo>
                  <a:pt x="4" y="3"/>
                </a:moveTo>
                <a:cubicBezTo>
                  <a:pt x="6" y="1"/>
                  <a:pt x="8" y="0"/>
                  <a:pt x="9" y="1"/>
                </a:cubicBezTo>
                <a:cubicBezTo>
                  <a:pt x="11" y="1"/>
                  <a:pt x="12" y="2"/>
                  <a:pt x="13" y="3"/>
                </a:cubicBezTo>
                <a:cubicBezTo>
                  <a:pt x="14" y="3"/>
                  <a:pt x="14" y="4"/>
                  <a:pt x="13" y="4"/>
                </a:cubicBezTo>
                <a:cubicBezTo>
                  <a:pt x="12" y="4"/>
                  <a:pt x="12" y="5"/>
                  <a:pt x="11" y="5"/>
                </a:cubicBezTo>
                <a:cubicBezTo>
                  <a:pt x="10" y="5"/>
                  <a:pt x="10" y="5"/>
                  <a:pt x="9" y="5"/>
                </a:cubicBezTo>
                <a:cubicBezTo>
                  <a:pt x="8" y="5"/>
                  <a:pt x="8" y="5"/>
                  <a:pt x="7" y="5"/>
                </a:cubicBezTo>
                <a:cubicBezTo>
                  <a:pt x="7" y="5"/>
                  <a:pt x="6" y="5"/>
                  <a:pt x="6" y="4"/>
                </a:cubicBezTo>
                <a:cubicBezTo>
                  <a:pt x="5" y="4"/>
                  <a:pt x="5" y="4"/>
                  <a:pt x="4" y="4"/>
                </a:cubicBezTo>
                <a:cubicBezTo>
                  <a:pt x="4" y="4"/>
                  <a:pt x="4" y="3"/>
                  <a:pt x="4" y="3"/>
                </a:cubicBezTo>
                <a:close/>
                <a:moveTo>
                  <a:pt x="7" y="14"/>
                </a:moveTo>
                <a:cubicBezTo>
                  <a:pt x="7" y="14"/>
                  <a:pt x="6" y="15"/>
                  <a:pt x="6" y="15"/>
                </a:cubicBezTo>
                <a:cubicBezTo>
                  <a:pt x="4" y="14"/>
                  <a:pt x="2" y="13"/>
                  <a:pt x="1" y="11"/>
                </a:cubicBezTo>
                <a:cubicBezTo>
                  <a:pt x="1" y="10"/>
                  <a:pt x="1" y="8"/>
                  <a:pt x="1" y="7"/>
                </a:cubicBezTo>
                <a:cubicBezTo>
                  <a:pt x="1" y="7"/>
                  <a:pt x="2" y="6"/>
                  <a:pt x="3" y="7"/>
                </a:cubicBezTo>
                <a:cubicBezTo>
                  <a:pt x="3" y="7"/>
                  <a:pt x="4" y="8"/>
                  <a:pt x="4" y="8"/>
                </a:cubicBezTo>
                <a:cubicBezTo>
                  <a:pt x="5" y="8"/>
                  <a:pt x="5" y="9"/>
                  <a:pt x="6" y="9"/>
                </a:cubicBezTo>
                <a:cubicBezTo>
                  <a:pt x="6" y="10"/>
                  <a:pt x="6" y="10"/>
                  <a:pt x="6" y="11"/>
                </a:cubicBezTo>
                <a:cubicBezTo>
                  <a:pt x="6" y="11"/>
                  <a:pt x="7" y="12"/>
                  <a:pt x="7" y="13"/>
                </a:cubicBezTo>
                <a:cubicBezTo>
                  <a:pt x="7" y="13"/>
                  <a:pt x="7" y="14"/>
                  <a:pt x="7" y="14"/>
                </a:cubicBezTo>
                <a:close/>
                <a:moveTo>
                  <a:pt x="9" y="10"/>
                </a:moveTo>
                <a:cubicBezTo>
                  <a:pt x="8" y="10"/>
                  <a:pt x="7" y="9"/>
                  <a:pt x="7" y="8"/>
                </a:cubicBezTo>
                <a:cubicBezTo>
                  <a:pt x="7" y="7"/>
                  <a:pt x="8" y="7"/>
                  <a:pt x="9" y="7"/>
                </a:cubicBezTo>
                <a:cubicBezTo>
                  <a:pt x="10" y="7"/>
                  <a:pt x="10" y="7"/>
                  <a:pt x="10" y="8"/>
                </a:cubicBezTo>
                <a:cubicBezTo>
                  <a:pt x="10" y="9"/>
                  <a:pt x="10" y="10"/>
                  <a:pt x="9" y="10"/>
                </a:cubicBezTo>
                <a:close/>
                <a:moveTo>
                  <a:pt x="11" y="15"/>
                </a:moveTo>
                <a:cubicBezTo>
                  <a:pt x="11" y="15"/>
                  <a:pt x="10" y="15"/>
                  <a:pt x="10" y="14"/>
                </a:cubicBezTo>
                <a:cubicBezTo>
                  <a:pt x="10" y="14"/>
                  <a:pt x="10" y="13"/>
                  <a:pt x="10" y="13"/>
                </a:cubicBezTo>
                <a:cubicBezTo>
                  <a:pt x="10" y="12"/>
                  <a:pt x="10" y="12"/>
                  <a:pt x="10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12" y="9"/>
                  <a:pt x="12" y="9"/>
                  <a:pt x="12" y="8"/>
                </a:cubicBezTo>
                <a:cubicBezTo>
                  <a:pt x="13" y="8"/>
                  <a:pt x="13" y="7"/>
                  <a:pt x="14" y="7"/>
                </a:cubicBezTo>
                <a:cubicBezTo>
                  <a:pt x="15" y="7"/>
                  <a:pt x="15" y="7"/>
                  <a:pt x="16" y="8"/>
                </a:cubicBezTo>
                <a:cubicBezTo>
                  <a:pt x="16" y="8"/>
                  <a:pt x="16" y="10"/>
                  <a:pt x="15" y="12"/>
                </a:cubicBezTo>
                <a:cubicBezTo>
                  <a:pt x="15" y="13"/>
                  <a:pt x="13" y="14"/>
                  <a:pt x="11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5" name="Group 204出自【趣你的PPT】(微信:qunideppt)：最优质的PPT资源库"/>
          <p:cNvGrpSpPr/>
          <p:nvPr/>
        </p:nvGrpSpPr>
        <p:grpSpPr>
          <a:xfrm>
            <a:off x="10920674" y="3577281"/>
            <a:ext cx="457325" cy="435704"/>
            <a:chOff x="10920674" y="3573474"/>
            <a:chExt cx="457325" cy="435704"/>
          </a:xfrm>
          <a:solidFill>
            <a:schemeClr val="bg1"/>
          </a:solidFill>
        </p:grpSpPr>
        <p:sp>
          <p:nvSpPr>
            <p:cNvPr id="2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52052" y="3703187"/>
              <a:ext cx="172952" cy="305991"/>
            </a:xfrm>
            <a:custGeom>
              <a:avLst/>
              <a:gdLst>
                <a:gd name="T0" fmla="*/ 4 w 8"/>
                <a:gd name="T1" fmla="*/ 0 h 14"/>
                <a:gd name="T2" fmla="*/ 3 w 8"/>
                <a:gd name="T3" fmla="*/ 0 h 14"/>
                <a:gd name="T4" fmla="*/ 0 w 8"/>
                <a:gd name="T5" fmla="*/ 2 h 14"/>
                <a:gd name="T6" fmla="*/ 0 w 8"/>
                <a:gd name="T7" fmla="*/ 5 h 14"/>
                <a:gd name="T8" fmla="*/ 1 w 8"/>
                <a:gd name="T9" fmla="*/ 7 h 14"/>
                <a:gd name="T10" fmla="*/ 1 w 8"/>
                <a:gd name="T11" fmla="*/ 3 h 14"/>
                <a:gd name="T12" fmla="*/ 1 w 8"/>
                <a:gd name="T13" fmla="*/ 3 h 14"/>
                <a:gd name="T14" fmla="*/ 1 w 8"/>
                <a:gd name="T15" fmla="*/ 8 h 14"/>
                <a:gd name="T16" fmla="*/ 2 w 8"/>
                <a:gd name="T17" fmla="*/ 8 h 14"/>
                <a:gd name="T18" fmla="*/ 2 w 8"/>
                <a:gd name="T19" fmla="*/ 12 h 14"/>
                <a:gd name="T20" fmla="*/ 3 w 8"/>
                <a:gd name="T21" fmla="*/ 14 h 14"/>
                <a:gd name="T22" fmla="*/ 3 w 8"/>
                <a:gd name="T23" fmla="*/ 8 h 14"/>
                <a:gd name="T24" fmla="*/ 4 w 8"/>
                <a:gd name="T25" fmla="*/ 8 h 14"/>
                <a:gd name="T26" fmla="*/ 4 w 8"/>
                <a:gd name="T27" fmla="*/ 14 h 14"/>
                <a:gd name="T28" fmla="*/ 6 w 8"/>
                <a:gd name="T29" fmla="*/ 12 h 14"/>
                <a:gd name="T30" fmla="*/ 6 w 8"/>
                <a:gd name="T31" fmla="*/ 10 h 14"/>
                <a:gd name="T32" fmla="*/ 6 w 8"/>
                <a:gd name="T33" fmla="*/ 10 h 14"/>
                <a:gd name="T34" fmla="*/ 6 w 8"/>
                <a:gd name="T35" fmla="*/ 3 h 14"/>
                <a:gd name="T36" fmla="*/ 6 w 8"/>
                <a:gd name="T37" fmla="*/ 3 h 14"/>
                <a:gd name="T38" fmla="*/ 6 w 8"/>
                <a:gd name="T39" fmla="*/ 8 h 14"/>
                <a:gd name="T40" fmla="*/ 8 w 8"/>
                <a:gd name="T41" fmla="*/ 5 h 14"/>
                <a:gd name="T42" fmla="*/ 8 w 8"/>
                <a:gd name="T43" fmla="*/ 1 h 14"/>
                <a:gd name="T44" fmla="*/ 4 w 8"/>
                <a:gd name="T4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4"/>
                    <a:pt x="3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6" y="13"/>
                    <a:pt x="6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7"/>
                    <a:pt x="8" y="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95289" y="3638331"/>
              <a:ext cx="64857" cy="64857"/>
            </a:xfrm>
            <a:custGeom>
              <a:avLst/>
              <a:gdLst>
                <a:gd name="T0" fmla="*/ 3 w 3"/>
                <a:gd name="T1" fmla="*/ 1 h 3"/>
                <a:gd name="T2" fmla="*/ 2 w 3"/>
                <a:gd name="T3" fmla="*/ 3 h 3"/>
                <a:gd name="T4" fmla="*/ 2 w 3"/>
                <a:gd name="T5" fmla="*/ 3 h 3"/>
                <a:gd name="T6" fmla="*/ 0 w 3"/>
                <a:gd name="T7" fmla="*/ 1 h 3"/>
                <a:gd name="T8" fmla="*/ 0 w 3"/>
                <a:gd name="T9" fmla="*/ 1 h 3"/>
                <a:gd name="T10" fmla="*/ 2 w 3"/>
                <a:gd name="T11" fmla="*/ 0 h 3"/>
                <a:gd name="T12" fmla="*/ 2 w 3"/>
                <a:gd name="T13" fmla="*/ 0 h 3"/>
                <a:gd name="T14" fmla="*/ 3 w 3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20674" y="3726469"/>
              <a:ext cx="109758" cy="239472"/>
            </a:xfrm>
            <a:custGeom>
              <a:avLst/>
              <a:gdLst>
                <a:gd name="T0" fmla="*/ 5 w 5"/>
                <a:gd name="T1" fmla="*/ 0 h 11"/>
                <a:gd name="T2" fmla="*/ 4 w 5"/>
                <a:gd name="T3" fmla="*/ 0 h 11"/>
                <a:gd name="T4" fmla="*/ 3 w 5"/>
                <a:gd name="T5" fmla="*/ 0 h 11"/>
                <a:gd name="T6" fmla="*/ 0 w 5"/>
                <a:gd name="T7" fmla="*/ 2 h 11"/>
                <a:gd name="T8" fmla="*/ 0 w 5"/>
                <a:gd name="T9" fmla="*/ 5 h 11"/>
                <a:gd name="T10" fmla="*/ 2 w 5"/>
                <a:gd name="T11" fmla="*/ 6 h 11"/>
                <a:gd name="T12" fmla="*/ 2 w 5"/>
                <a:gd name="T13" fmla="*/ 3 h 11"/>
                <a:gd name="T14" fmla="*/ 2 w 5"/>
                <a:gd name="T15" fmla="*/ 3 h 11"/>
                <a:gd name="T16" fmla="*/ 2 w 5"/>
                <a:gd name="T17" fmla="*/ 7 h 11"/>
                <a:gd name="T18" fmla="*/ 2 w 5"/>
                <a:gd name="T19" fmla="*/ 7 h 11"/>
                <a:gd name="T20" fmla="*/ 2 w 5"/>
                <a:gd name="T21" fmla="*/ 10 h 11"/>
                <a:gd name="T22" fmla="*/ 3 w 5"/>
                <a:gd name="T23" fmla="*/ 11 h 11"/>
                <a:gd name="T24" fmla="*/ 3 w 5"/>
                <a:gd name="T25" fmla="*/ 6 h 11"/>
                <a:gd name="T26" fmla="*/ 4 w 5"/>
                <a:gd name="T27" fmla="*/ 6 h 11"/>
                <a:gd name="T28" fmla="*/ 4 w 5"/>
                <a:gd name="T29" fmla="*/ 11 h 11"/>
                <a:gd name="T30" fmla="*/ 5 w 5"/>
                <a:gd name="T31" fmla="*/ 10 h 11"/>
                <a:gd name="T32" fmla="*/ 5 w 5"/>
                <a:gd name="T3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5" y="11"/>
                    <a:pt x="5" y="1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63912" y="3681569"/>
              <a:ext cx="66520" cy="44901"/>
            </a:xfrm>
            <a:custGeom>
              <a:avLst/>
              <a:gdLst>
                <a:gd name="T0" fmla="*/ 3 w 3"/>
                <a:gd name="T1" fmla="*/ 1 h 2"/>
                <a:gd name="T2" fmla="*/ 1 w 3"/>
                <a:gd name="T3" fmla="*/ 2 h 2"/>
                <a:gd name="T4" fmla="*/ 1 w 3"/>
                <a:gd name="T5" fmla="*/ 2 h 2"/>
                <a:gd name="T6" fmla="*/ 0 w 3"/>
                <a:gd name="T7" fmla="*/ 1 h 2"/>
                <a:gd name="T8" fmla="*/ 0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81765" y="3573474"/>
              <a:ext cx="196234" cy="152996"/>
            </a:xfrm>
            <a:custGeom>
              <a:avLst/>
              <a:gdLst>
                <a:gd name="T0" fmla="*/ 7 w 9"/>
                <a:gd name="T1" fmla="*/ 1 h 7"/>
                <a:gd name="T2" fmla="*/ 2 w 9"/>
                <a:gd name="T3" fmla="*/ 2 h 7"/>
                <a:gd name="T4" fmla="*/ 2 w 9"/>
                <a:gd name="T5" fmla="*/ 3 h 7"/>
                <a:gd name="T6" fmla="*/ 0 w 9"/>
                <a:gd name="T7" fmla="*/ 4 h 7"/>
                <a:gd name="T8" fmla="*/ 2 w 9"/>
                <a:gd name="T9" fmla="*/ 4 h 7"/>
                <a:gd name="T10" fmla="*/ 4 w 9"/>
                <a:gd name="T11" fmla="*/ 6 h 7"/>
                <a:gd name="T12" fmla="*/ 8 w 9"/>
                <a:gd name="T13" fmla="*/ 5 h 7"/>
                <a:gd name="T14" fmla="*/ 7 w 9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6" y="7"/>
                    <a:pt x="8" y="6"/>
                    <a:pt x="8" y="5"/>
                  </a:cubicBezTo>
                  <a:cubicBezTo>
                    <a:pt x="9" y="3"/>
                    <a:pt x="8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1" name="Group 210出自【趣你的PPT】(微信:qunideppt)：最优质的PPT资源库"/>
          <p:cNvGrpSpPr/>
          <p:nvPr/>
        </p:nvGrpSpPr>
        <p:grpSpPr>
          <a:xfrm>
            <a:off x="3029632" y="4484927"/>
            <a:ext cx="457325" cy="305991"/>
            <a:chOff x="3357563" y="1063625"/>
            <a:chExt cx="436563" cy="292100"/>
          </a:xfrm>
          <a:solidFill>
            <a:schemeClr val="bg1"/>
          </a:solidFill>
        </p:grpSpPr>
        <p:sp>
          <p:nvSpPr>
            <p:cNvPr id="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7563" y="1209675"/>
              <a:ext cx="415925" cy="146050"/>
            </a:xfrm>
            <a:custGeom>
              <a:avLst/>
              <a:gdLst>
                <a:gd name="T0" fmla="*/ 15 w 20"/>
                <a:gd name="T1" fmla="*/ 0 h 7"/>
                <a:gd name="T2" fmla="*/ 13 w 20"/>
                <a:gd name="T3" fmla="*/ 1 h 7"/>
                <a:gd name="T4" fmla="*/ 10 w 20"/>
                <a:gd name="T5" fmla="*/ 1 h 7"/>
                <a:gd name="T6" fmla="*/ 8 w 20"/>
                <a:gd name="T7" fmla="*/ 0 h 7"/>
                <a:gd name="T8" fmla="*/ 5 w 20"/>
                <a:gd name="T9" fmla="*/ 1 h 7"/>
                <a:gd name="T10" fmla="*/ 1 w 20"/>
                <a:gd name="T11" fmla="*/ 0 h 7"/>
                <a:gd name="T12" fmla="*/ 2 w 20"/>
                <a:gd name="T13" fmla="*/ 2 h 7"/>
                <a:gd name="T14" fmla="*/ 4 w 20"/>
                <a:gd name="T15" fmla="*/ 5 h 7"/>
                <a:gd name="T16" fmla="*/ 11 w 20"/>
                <a:gd name="T17" fmla="*/ 7 h 7"/>
                <a:gd name="T18" fmla="*/ 17 w 20"/>
                <a:gd name="T19" fmla="*/ 5 h 7"/>
                <a:gd name="T20" fmla="*/ 20 w 20"/>
                <a:gd name="T21" fmla="*/ 0 h 7"/>
                <a:gd name="T22" fmla="*/ 19 w 20"/>
                <a:gd name="T23" fmla="*/ 1 h 7"/>
                <a:gd name="T24" fmla="*/ 15 w 20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7">
                  <a:moveTo>
                    <a:pt x="15" y="0"/>
                  </a:moveTo>
                  <a:cubicBezTo>
                    <a:pt x="14" y="1"/>
                    <a:pt x="14" y="0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9" y="1"/>
                    <a:pt x="9" y="1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4" y="0"/>
                    <a:pt x="2" y="1"/>
                    <a:pt x="1" y="0"/>
                  </a:cubicBezTo>
                  <a:cubicBezTo>
                    <a:pt x="0" y="0"/>
                    <a:pt x="2" y="2"/>
                    <a:pt x="2" y="2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6" y="6"/>
                    <a:pt x="8" y="7"/>
                    <a:pt x="11" y="7"/>
                  </a:cubicBezTo>
                  <a:cubicBezTo>
                    <a:pt x="13" y="7"/>
                    <a:pt x="15" y="7"/>
                    <a:pt x="17" y="5"/>
                  </a:cubicBezTo>
                  <a:cubicBezTo>
                    <a:pt x="18" y="4"/>
                    <a:pt x="20" y="2"/>
                    <a:pt x="20" y="0"/>
                  </a:cubicBezTo>
                  <a:cubicBezTo>
                    <a:pt x="20" y="0"/>
                    <a:pt x="20" y="0"/>
                    <a:pt x="19" y="1"/>
                  </a:cubicBezTo>
                  <a:cubicBezTo>
                    <a:pt x="18" y="1"/>
                    <a:pt x="16" y="1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79788" y="1063625"/>
              <a:ext cx="414338" cy="146050"/>
            </a:xfrm>
            <a:custGeom>
              <a:avLst/>
              <a:gdLst>
                <a:gd name="T0" fmla="*/ 19 w 20"/>
                <a:gd name="T1" fmla="*/ 4 h 7"/>
                <a:gd name="T2" fmla="*/ 16 w 20"/>
                <a:gd name="T3" fmla="*/ 2 h 7"/>
                <a:gd name="T4" fmla="*/ 14 w 20"/>
                <a:gd name="T5" fmla="*/ 1 h 7"/>
                <a:gd name="T6" fmla="*/ 11 w 20"/>
                <a:gd name="T7" fmla="*/ 1 h 7"/>
                <a:gd name="T8" fmla="*/ 8 w 20"/>
                <a:gd name="T9" fmla="*/ 1 h 7"/>
                <a:gd name="T10" fmla="*/ 5 w 20"/>
                <a:gd name="T11" fmla="*/ 1 h 7"/>
                <a:gd name="T12" fmla="*/ 1 w 20"/>
                <a:gd name="T13" fmla="*/ 4 h 7"/>
                <a:gd name="T14" fmla="*/ 0 w 20"/>
                <a:gd name="T15" fmla="*/ 5 h 7"/>
                <a:gd name="T16" fmla="*/ 1 w 20"/>
                <a:gd name="T17" fmla="*/ 6 h 7"/>
                <a:gd name="T18" fmla="*/ 3 w 20"/>
                <a:gd name="T19" fmla="*/ 7 h 7"/>
                <a:gd name="T20" fmla="*/ 5 w 20"/>
                <a:gd name="T21" fmla="*/ 6 h 7"/>
                <a:gd name="T22" fmla="*/ 6 w 20"/>
                <a:gd name="T23" fmla="*/ 6 h 7"/>
                <a:gd name="T24" fmla="*/ 8 w 20"/>
                <a:gd name="T25" fmla="*/ 5 h 7"/>
                <a:gd name="T26" fmla="*/ 9 w 20"/>
                <a:gd name="T27" fmla="*/ 5 h 7"/>
                <a:gd name="T28" fmla="*/ 11 w 20"/>
                <a:gd name="T29" fmla="*/ 5 h 7"/>
                <a:gd name="T30" fmla="*/ 17 w 20"/>
                <a:gd name="T31" fmla="*/ 7 h 7"/>
                <a:gd name="T32" fmla="*/ 18 w 20"/>
                <a:gd name="T33" fmla="*/ 6 h 7"/>
                <a:gd name="T34" fmla="*/ 20 w 20"/>
                <a:gd name="T35" fmla="*/ 5 h 7"/>
                <a:gd name="T36" fmla="*/ 19 w 20"/>
                <a:gd name="T3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">
                  <a:moveTo>
                    <a:pt x="19" y="4"/>
                  </a:moveTo>
                  <a:cubicBezTo>
                    <a:pt x="18" y="3"/>
                    <a:pt x="17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3" y="1"/>
                    <a:pt x="2" y="2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8" y="7"/>
                    <a:pt x="18" y="6"/>
                  </a:cubicBezTo>
                  <a:cubicBezTo>
                    <a:pt x="19" y="6"/>
                    <a:pt x="19" y="6"/>
                    <a:pt x="20" y="5"/>
                  </a:cubicBezTo>
                  <a:cubicBezTo>
                    <a:pt x="20" y="5"/>
                    <a:pt x="19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4" name="Group 213出自【趣你的PPT】(微信:qunideppt)：最优质的PPT资源库"/>
          <p:cNvGrpSpPr/>
          <p:nvPr/>
        </p:nvGrpSpPr>
        <p:grpSpPr>
          <a:xfrm>
            <a:off x="8638177" y="4539805"/>
            <a:ext cx="369185" cy="196234"/>
            <a:chOff x="8813801" y="1168400"/>
            <a:chExt cx="352425" cy="187325"/>
          </a:xfrm>
          <a:solidFill>
            <a:schemeClr val="bg1"/>
          </a:solidFill>
        </p:grpSpPr>
        <p:sp>
          <p:nvSpPr>
            <p:cNvPr id="2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13801" y="1250950"/>
              <a:ext cx="166688" cy="104775"/>
            </a:xfrm>
            <a:custGeom>
              <a:avLst/>
              <a:gdLst>
                <a:gd name="T0" fmla="*/ 7 w 8"/>
                <a:gd name="T1" fmla="*/ 3 h 5"/>
                <a:gd name="T2" fmla="*/ 5 w 8"/>
                <a:gd name="T3" fmla="*/ 2 h 5"/>
                <a:gd name="T4" fmla="*/ 2 w 8"/>
                <a:gd name="T5" fmla="*/ 3 h 5"/>
                <a:gd name="T6" fmla="*/ 0 w 8"/>
                <a:gd name="T7" fmla="*/ 2 h 5"/>
                <a:gd name="T8" fmla="*/ 2 w 8"/>
                <a:gd name="T9" fmla="*/ 1 h 5"/>
                <a:gd name="T10" fmla="*/ 2 w 8"/>
                <a:gd name="T11" fmla="*/ 2 h 5"/>
                <a:gd name="T12" fmla="*/ 2 w 8"/>
                <a:gd name="T13" fmla="*/ 2 h 5"/>
                <a:gd name="T14" fmla="*/ 2 w 8"/>
                <a:gd name="T15" fmla="*/ 2 h 5"/>
                <a:gd name="T16" fmla="*/ 2 w 8"/>
                <a:gd name="T17" fmla="*/ 1 h 5"/>
                <a:gd name="T18" fmla="*/ 0 w 8"/>
                <a:gd name="T19" fmla="*/ 1 h 5"/>
                <a:gd name="T20" fmla="*/ 0 w 8"/>
                <a:gd name="T21" fmla="*/ 3 h 5"/>
                <a:gd name="T22" fmla="*/ 4 w 8"/>
                <a:gd name="T23" fmla="*/ 4 h 5"/>
                <a:gd name="T24" fmla="*/ 4 w 8"/>
                <a:gd name="T25" fmla="*/ 4 h 5"/>
                <a:gd name="T26" fmla="*/ 4 w 8"/>
                <a:gd name="T27" fmla="*/ 5 h 5"/>
                <a:gd name="T28" fmla="*/ 5 w 8"/>
                <a:gd name="T29" fmla="*/ 4 h 5"/>
                <a:gd name="T30" fmla="*/ 5 w 8"/>
                <a:gd name="T31" fmla="*/ 4 h 5"/>
                <a:gd name="T32" fmla="*/ 5 w 8"/>
                <a:gd name="T33" fmla="*/ 5 h 5"/>
                <a:gd name="T34" fmla="*/ 6 w 8"/>
                <a:gd name="T35" fmla="*/ 5 h 5"/>
                <a:gd name="T36" fmla="*/ 6 w 8"/>
                <a:gd name="T37" fmla="*/ 4 h 5"/>
                <a:gd name="T38" fmla="*/ 6 w 8"/>
                <a:gd name="T39" fmla="*/ 5 h 5"/>
                <a:gd name="T40" fmla="*/ 7 w 8"/>
                <a:gd name="T41" fmla="*/ 5 h 5"/>
                <a:gd name="T42" fmla="*/ 7 w 8"/>
                <a:gd name="T43" fmla="*/ 4 h 5"/>
                <a:gd name="T44" fmla="*/ 7 w 8"/>
                <a:gd name="T45" fmla="*/ 5 h 5"/>
                <a:gd name="T46" fmla="*/ 8 w 8"/>
                <a:gd name="T47" fmla="*/ 3 h 5"/>
                <a:gd name="T48" fmla="*/ 7 w 8"/>
                <a:gd name="T49" fmla="*/ 2 h 5"/>
                <a:gd name="T50" fmla="*/ 7 w 8"/>
                <a:gd name="T5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" h="5">
                  <a:moveTo>
                    <a:pt x="7" y="3"/>
                  </a:move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3" y="3"/>
                    <a:pt x="2" y="3"/>
                  </a:cubicBezTo>
                  <a:cubicBezTo>
                    <a:pt x="2" y="3"/>
                    <a:pt x="0" y="3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5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2"/>
                    <a:pt x="7" y="2"/>
                    <a:pt x="7" y="2"/>
                  </a:cubicBezTo>
                  <a:lnTo>
                    <a:pt x="7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0488" y="1250950"/>
              <a:ext cx="185738" cy="104775"/>
            </a:xfrm>
            <a:custGeom>
              <a:avLst/>
              <a:gdLst>
                <a:gd name="T0" fmla="*/ 1 w 9"/>
                <a:gd name="T1" fmla="*/ 3 h 5"/>
                <a:gd name="T2" fmla="*/ 4 w 9"/>
                <a:gd name="T3" fmla="*/ 2 h 5"/>
                <a:gd name="T4" fmla="*/ 7 w 9"/>
                <a:gd name="T5" fmla="*/ 3 h 5"/>
                <a:gd name="T6" fmla="*/ 8 w 9"/>
                <a:gd name="T7" fmla="*/ 2 h 5"/>
                <a:gd name="T8" fmla="*/ 7 w 9"/>
                <a:gd name="T9" fmla="*/ 1 h 5"/>
                <a:gd name="T10" fmla="*/ 7 w 9"/>
                <a:gd name="T11" fmla="*/ 2 h 5"/>
                <a:gd name="T12" fmla="*/ 7 w 9"/>
                <a:gd name="T13" fmla="*/ 2 h 5"/>
                <a:gd name="T14" fmla="*/ 7 w 9"/>
                <a:gd name="T15" fmla="*/ 2 h 5"/>
                <a:gd name="T16" fmla="*/ 6 w 9"/>
                <a:gd name="T17" fmla="*/ 1 h 5"/>
                <a:gd name="T18" fmla="*/ 8 w 9"/>
                <a:gd name="T19" fmla="*/ 1 h 5"/>
                <a:gd name="T20" fmla="*/ 8 w 9"/>
                <a:gd name="T21" fmla="*/ 3 h 5"/>
                <a:gd name="T22" fmla="*/ 4 w 9"/>
                <a:gd name="T23" fmla="*/ 4 h 5"/>
                <a:gd name="T24" fmla="*/ 4 w 9"/>
                <a:gd name="T25" fmla="*/ 4 h 5"/>
                <a:gd name="T26" fmla="*/ 5 w 9"/>
                <a:gd name="T27" fmla="*/ 5 h 5"/>
                <a:gd name="T28" fmla="*/ 4 w 9"/>
                <a:gd name="T29" fmla="*/ 4 h 5"/>
                <a:gd name="T30" fmla="*/ 3 w 9"/>
                <a:gd name="T31" fmla="*/ 4 h 5"/>
                <a:gd name="T32" fmla="*/ 4 w 9"/>
                <a:gd name="T33" fmla="*/ 5 h 5"/>
                <a:gd name="T34" fmla="*/ 3 w 9"/>
                <a:gd name="T35" fmla="*/ 5 h 5"/>
                <a:gd name="T36" fmla="*/ 2 w 9"/>
                <a:gd name="T37" fmla="*/ 4 h 5"/>
                <a:gd name="T38" fmla="*/ 3 w 9"/>
                <a:gd name="T39" fmla="*/ 5 h 5"/>
                <a:gd name="T40" fmla="*/ 2 w 9"/>
                <a:gd name="T41" fmla="*/ 5 h 5"/>
                <a:gd name="T42" fmla="*/ 1 w 9"/>
                <a:gd name="T43" fmla="*/ 4 h 5"/>
                <a:gd name="T44" fmla="*/ 2 w 9"/>
                <a:gd name="T45" fmla="*/ 5 h 5"/>
                <a:gd name="T46" fmla="*/ 1 w 9"/>
                <a:gd name="T47" fmla="*/ 3 h 5"/>
                <a:gd name="T48" fmla="*/ 2 w 9"/>
                <a:gd name="T49" fmla="*/ 2 h 5"/>
                <a:gd name="T50" fmla="*/ 1 w 9"/>
                <a:gd name="T5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5">
                  <a:moveTo>
                    <a:pt x="1" y="3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6" y="3"/>
                    <a:pt x="7" y="3"/>
                  </a:cubicBezTo>
                  <a:cubicBezTo>
                    <a:pt x="7" y="3"/>
                    <a:pt x="8" y="3"/>
                    <a:pt x="8" y="2"/>
                  </a:cubicBezTo>
                  <a:cubicBezTo>
                    <a:pt x="9" y="2"/>
                    <a:pt x="7" y="1"/>
                    <a:pt x="7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3"/>
                    <a:pt x="8" y="3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5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1" y="2"/>
                    <a:pt x="2" y="2"/>
                    <a:pt x="2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04313" y="1168400"/>
              <a:ext cx="20638" cy="2063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34438" y="1168400"/>
              <a:ext cx="20638" cy="2063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55076" y="1168400"/>
              <a:ext cx="249238" cy="103188"/>
            </a:xfrm>
            <a:custGeom>
              <a:avLst/>
              <a:gdLst>
                <a:gd name="T0" fmla="*/ 12 w 12"/>
                <a:gd name="T1" fmla="*/ 0 h 5"/>
                <a:gd name="T2" fmla="*/ 6 w 12"/>
                <a:gd name="T3" fmla="*/ 0 h 5"/>
                <a:gd name="T4" fmla="*/ 6 w 12"/>
                <a:gd name="T5" fmla="*/ 0 h 5"/>
                <a:gd name="T6" fmla="*/ 1 w 12"/>
                <a:gd name="T7" fmla="*/ 0 h 5"/>
                <a:gd name="T8" fmla="*/ 0 w 12"/>
                <a:gd name="T9" fmla="*/ 2 h 5"/>
                <a:gd name="T10" fmla="*/ 1 w 12"/>
                <a:gd name="T11" fmla="*/ 4 h 5"/>
                <a:gd name="T12" fmla="*/ 2 w 12"/>
                <a:gd name="T13" fmla="*/ 5 h 5"/>
                <a:gd name="T14" fmla="*/ 5 w 12"/>
                <a:gd name="T15" fmla="*/ 3 h 5"/>
                <a:gd name="T16" fmla="*/ 6 w 12"/>
                <a:gd name="T17" fmla="*/ 2 h 5"/>
                <a:gd name="T18" fmla="*/ 6 w 12"/>
                <a:gd name="T19" fmla="*/ 1 h 5"/>
                <a:gd name="T20" fmla="*/ 7 w 12"/>
                <a:gd name="T21" fmla="*/ 2 h 5"/>
                <a:gd name="T22" fmla="*/ 7 w 12"/>
                <a:gd name="T23" fmla="*/ 3 h 5"/>
                <a:gd name="T24" fmla="*/ 10 w 12"/>
                <a:gd name="T25" fmla="*/ 5 h 5"/>
                <a:gd name="T26" fmla="*/ 12 w 12"/>
                <a:gd name="T27" fmla="*/ 4 h 5"/>
                <a:gd name="T28" fmla="*/ 12 w 12"/>
                <a:gd name="T29" fmla="*/ 2 h 5"/>
                <a:gd name="T30" fmla="*/ 12 w 12"/>
                <a:gd name="T31" fmla="*/ 0 h 5"/>
                <a:gd name="T32" fmla="*/ 5 w 12"/>
                <a:gd name="T33" fmla="*/ 3 h 5"/>
                <a:gd name="T34" fmla="*/ 1 w 12"/>
                <a:gd name="T35" fmla="*/ 4 h 5"/>
                <a:gd name="T36" fmla="*/ 1 w 12"/>
                <a:gd name="T37" fmla="*/ 2 h 5"/>
                <a:gd name="T38" fmla="*/ 1 w 12"/>
                <a:gd name="T39" fmla="*/ 1 h 5"/>
                <a:gd name="T40" fmla="*/ 5 w 12"/>
                <a:gd name="T41" fmla="*/ 2 h 5"/>
                <a:gd name="T42" fmla="*/ 5 w 12"/>
                <a:gd name="T43" fmla="*/ 3 h 5"/>
                <a:gd name="T44" fmla="*/ 12 w 12"/>
                <a:gd name="T45" fmla="*/ 2 h 5"/>
                <a:gd name="T46" fmla="*/ 11 w 12"/>
                <a:gd name="T47" fmla="*/ 4 h 5"/>
                <a:gd name="T48" fmla="*/ 8 w 12"/>
                <a:gd name="T49" fmla="*/ 3 h 5"/>
                <a:gd name="T50" fmla="*/ 8 w 12"/>
                <a:gd name="T51" fmla="*/ 2 h 5"/>
                <a:gd name="T52" fmla="*/ 12 w 12"/>
                <a:gd name="T53" fmla="*/ 1 h 5"/>
                <a:gd name="T54" fmla="*/ 12 w 12"/>
                <a:gd name="T5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" h="5">
                  <a:moveTo>
                    <a:pt x="12" y="0"/>
                  </a:moveTo>
                  <a:cubicBezTo>
                    <a:pt x="11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3" y="5"/>
                    <a:pt x="5" y="4"/>
                    <a:pt x="5" y="3"/>
                  </a:cubicBezTo>
                  <a:cubicBezTo>
                    <a:pt x="6" y="3"/>
                    <a:pt x="5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1"/>
                    <a:pt x="12" y="0"/>
                    <a:pt x="12" y="0"/>
                  </a:cubicBezTo>
                  <a:close/>
                  <a:moveTo>
                    <a:pt x="5" y="3"/>
                  </a:moveTo>
                  <a:cubicBezTo>
                    <a:pt x="4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lose/>
                  <a:moveTo>
                    <a:pt x="12" y="2"/>
                  </a:moveTo>
                  <a:cubicBezTo>
                    <a:pt x="12" y="3"/>
                    <a:pt x="12" y="3"/>
                    <a:pt x="11" y="4"/>
                  </a:cubicBezTo>
                  <a:cubicBezTo>
                    <a:pt x="11" y="4"/>
                    <a:pt x="8" y="4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11" y="1"/>
                    <a:pt x="12" y="1"/>
                  </a:cubicBezTo>
                  <a:cubicBezTo>
                    <a:pt x="12" y="1"/>
                    <a:pt x="12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0" name="Group 219出自【趣你的PPT】(微信:qunideppt)：最优质的PPT资源库"/>
          <p:cNvGrpSpPr/>
          <p:nvPr/>
        </p:nvGrpSpPr>
        <p:grpSpPr>
          <a:xfrm>
            <a:off x="10138225" y="4441688"/>
            <a:ext cx="390805" cy="392468"/>
            <a:chOff x="10369551" y="1042987"/>
            <a:chExt cx="373063" cy="374651"/>
          </a:xfrm>
          <a:solidFill>
            <a:schemeClr val="bg1"/>
          </a:solidFill>
        </p:grpSpPr>
        <p:sp>
          <p:nvSpPr>
            <p:cNvPr id="2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69551" y="1085850"/>
              <a:ext cx="373063" cy="331788"/>
            </a:xfrm>
            <a:custGeom>
              <a:avLst/>
              <a:gdLst>
                <a:gd name="T0" fmla="*/ 14 w 18"/>
                <a:gd name="T1" fmla="*/ 4 h 16"/>
                <a:gd name="T2" fmla="*/ 9 w 18"/>
                <a:gd name="T3" fmla="*/ 3 h 16"/>
                <a:gd name="T4" fmla="*/ 4 w 18"/>
                <a:gd name="T5" fmla="*/ 2 h 16"/>
                <a:gd name="T6" fmla="*/ 4 w 18"/>
                <a:gd name="T7" fmla="*/ 5 h 16"/>
                <a:gd name="T8" fmla="*/ 1 w 18"/>
                <a:gd name="T9" fmla="*/ 13 h 16"/>
                <a:gd name="T10" fmla="*/ 3 w 18"/>
                <a:gd name="T11" fmla="*/ 13 h 16"/>
                <a:gd name="T12" fmla="*/ 5 w 18"/>
                <a:gd name="T13" fmla="*/ 8 h 16"/>
                <a:gd name="T14" fmla="*/ 10 w 18"/>
                <a:gd name="T15" fmla="*/ 15 h 16"/>
                <a:gd name="T16" fmla="*/ 12 w 18"/>
                <a:gd name="T17" fmla="*/ 13 h 16"/>
                <a:gd name="T18" fmla="*/ 9 w 18"/>
                <a:gd name="T19" fmla="*/ 8 h 16"/>
                <a:gd name="T20" fmla="*/ 14 w 18"/>
                <a:gd name="T21" fmla="*/ 6 h 16"/>
                <a:gd name="T22" fmla="*/ 17 w 18"/>
                <a:gd name="T23" fmla="*/ 6 h 16"/>
                <a:gd name="T24" fmla="*/ 14 w 18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6">
                  <a:moveTo>
                    <a:pt x="14" y="4"/>
                  </a:moveTo>
                  <a:cubicBezTo>
                    <a:pt x="13" y="3"/>
                    <a:pt x="10" y="3"/>
                    <a:pt x="9" y="3"/>
                  </a:cubicBezTo>
                  <a:cubicBezTo>
                    <a:pt x="7" y="3"/>
                    <a:pt x="6" y="0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2" y="13"/>
                    <a:pt x="2" y="14"/>
                    <a:pt x="3" y="13"/>
                  </a:cubicBezTo>
                  <a:cubicBezTo>
                    <a:pt x="4" y="12"/>
                    <a:pt x="3" y="10"/>
                    <a:pt x="5" y="8"/>
                  </a:cubicBezTo>
                  <a:cubicBezTo>
                    <a:pt x="6" y="11"/>
                    <a:pt x="7" y="14"/>
                    <a:pt x="10" y="15"/>
                  </a:cubicBezTo>
                  <a:cubicBezTo>
                    <a:pt x="12" y="16"/>
                    <a:pt x="14" y="16"/>
                    <a:pt x="12" y="13"/>
                  </a:cubicBezTo>
                  <a:cubicBezTo>
                    <a:pt x="11" y="11"/>
                    <a:pt x="10" y="10"/>
                    <a:pt x="9" y="8"/>
                  </a:cubicBezTo>
                  <a:cubicBezTo>
                    <a:pt x="9" y="6"/>
                    <a:pt x="12" y="5"/>
                    <a:pt x="14" y="6"/>
                  </a:cubicBezTo>
                  <a:cubicBezTo>
                    <a:pt x="15" y="6"/>
                    <a:pt x="16" y="7"/>
                    <a:pt x="17" y="6"/>
                  </a:cubicBezTo>
                  <a:cubicBezTo>
                    <a:pt x="18" y="6"/>
                    <a:pt x="17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15601" y="1042987"/>
              <a:ext cx="61913" cy="84138"/>
            </a:xfrm>
            <a:custGeom>
              <a:avLst/>
              <a:gdLst>
                <a:gd name="T0" fmla="*/ 1 w 3"/>
                <a:gd name="T1" fmla="*/ 4 h 4"/>
                <a:gd name="T2" fmla="*/ 3 w 3"/>
                <a:gd name="T3" fmla="*/ 2 h 4"/>
                <a:gd name="T4" fmla="*/ 2 w 3"/>
                <a:gd name="T5" fmla="*/ 0 h 4"/>
                <a:gd name="T6" fmla="*/ 0 w 3"/>
                <a:gd name="T7" fmla="*/ 2 h 4"/>
                <a:gd name="T8" fmla="*/ 1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3" name="出自【趣你的PPT】(微信:qunideppt)：最优质的PPT资源库"/>
          <p:cNvSpPr>
            <a:spLocks/>
          </p:cNvSpPr>
          <p:nvPr/>
        </p:nvSpPr>
        <p:spPr bwMode="auto">
          <a:xfrm>
            <a:off x="7898963" y="4474949"/>
            <a:ext cx="325947" cy="325947"/>
          </a:xfrm>
          <a:custGeom>
            <a:avLst/>
            <a:gdLst>
              <a:gd name="T0" fmla="*/ 91 w 196"/>
              <a:gd name="T1" fmla="*/ 144 h 196"/>
              <a:gd name="T2" fmla="*/ 39 w 196"/>
              <a:gd name="T3" fmla="*/ 196 h 196"/>
              <a:gd name="T4" fmla="*/ 0 w 196"/>
              <a:gd name="T5" fmla="*/ 157 h 196"/>
              <a:gd name="T6" fmla="*/ 52 w 196"/>
              <a:gd name="T7" fmla="*/ 104 h 196"/>
              <a:gd name="T8" fmla="*/ 0 w 196"/>
              <a:gd name="T9" fmla="*/ 39 h 196"/>
              <a:gd name="T10" fmla="*/ 39 w 196"/>
              <a:gd name="T11" fmla="*/ 0 h 196"/>
              <a:gd name="T12" fmla="*/ 91 w 196"/>
              <a:gd name="T13" fmla="*/ 52 h 196"/>
              <a:gd name="T14" fmla="*/ 143 w 196"/>
              <a:gd name="T15" fmla="*/ 0 h 196"/>
              <a:gd name="T16" fmla="*/ 196 w 196"/>
              <a:gd name="T17" fmla="*/ 52 h 196"/>
              <a:gd name="T18" fmla="*/ 143 w 196"/>
              <a:gd name="T19" fmla="*/ 104 h 196"/>
              <a:gd name="T20" fmla="*/ 196 w 196"/>
              <a:gd name="T21" fmla="*/ 157 h 196"/>
              <a:gd name="T22" fmla="*/ 143 w 196"/>
              <a:gd name="T23" fmla="*/ 196 h 196"/>
              <a:gd name="T24" fmla="*/ 91 w 196"/>
              <a:gd name="T25" fmla="*/ 144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6" h="196">
                <a:moveTo>
                  <a:pt x="91" y="144"/>
                </a:moveTo>
                <a:lnTo>
                  <a:pt x="39" y="196"/>
                </a:lnTo>
                <a:lnTo>
                  <a:pt x="0" y="157"/>
                </a:lnTo>
                <a:lnTo>
                  <a:pt x="52" y="104"/>
                </a:lnTo>
                <a:lnTo>
                  <a:pt x="0" y="39"/>
                </a:lnTo>
                <a:lnTo>
                  <a:pt x="39" y="0"/>
                </a:lnTo>
                <a:lnTo>
                  <a:pt x="91" y="52"/>
                </a:lnTo>
                <a:lnTo>
                  <a:pt x="143" y="0"/>
                </a:lnTo>
                <a:lnTo>
                  <a:pt x="196" y="52"/>
                </a:lnTo>
                <a:lnTo>
                  <a:pt x="143" y="104"/>
                </a:lnTo>
                <a:lnTo>
                  <a:pt x="196" y="157"/>
                </a:lnTo>
                <a:lnTo>
                  <a:pt x="143" y="196"/>
                </a:lnTo>
                <a:lnTo>
                  <a:pt x="91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00224" y="4398451"/>
            <a:ext cx="477281" cy="478943"/>
          </a:xfrm>
          <a:custGeom>
            <a:avLst/>
            <a:gdLst>
              <a:gd name="T0" fmla="*/ 22 w 22"/>
              <a:gd name="T1" fmla="*/ 10 h 22"/>
              <a:gd name="T2" fmla="*/ 21 w 22"/>
              <a:gd name="T3" fmla="*/ 10 h 22"/>
              <a:gd name="T4" fmla="*/ 14 w 22"/>
              <a:gd name="T5" fmla="*/ 14 h 22"/>
              <a:gd name="T6" fmla="*/ 14 w 22"/>
              <a:gd name="T7" fmla="*/ 13 h 22"/>
              <a:gd name="T8" fmla="*/ 14 w 22"/>
              <a:gd name="T9" fmla="*/ 12 h 22"/>
              <a:gd name="T10" fmla="*/ 11 w 22"/>
              <a:gd name="T11" fmla="*/ 9 h 22"/>
              <a:gd name="T12" fmla="*/ 9 w 22"/>
              <a:gd name="T13" fmla="*/ 9 h 22"/>
              <a:gd name="T14" fmla="*/ 9 w 22"/>
              <a:gd name="T15" fmla="*/ 7 h 22"/>
              <a:gd name="T16" fmla="*/ 11 w 22"/>
              <a:gd name="T17" fmla="*/ 4 h 22"/>
              <a:gd name="T18" fmla="*/ 7 w 22"/>
              <a:gd name="T19" fmla="*/ 0 h 22"/>
              <a:gd name="T20" fmla="*/ 3 w 22"/>
              <a:gd name="T21" fmla="*/ 4 h 22"/>
              <a:gd name="T22" fmla="*/ 6 w 22"/>
              <a:gd name="T23" fmla="*/ 7 h 22"/>
              <a:gd name="T24" fmla="*/ 6 w 22"/>
              <a:gd name="T25" fmla="*/ 9 h 22"/>
              <a:gd name="T26" fmla="*/ 3 w 22"/>
              <a:gd name="T27" fmla="*/ 9 h 22"/>
              <a:gd name="T28" fmla="*/ 0 w 22"/>
              <a:gd name="T29" fmla="*/ 12 h 22"/>
              <a:gd name="T30" fmla="*/ 0 w 22"/>
              <a:gd name="T31" fmla="*/ 13 h 22"/>
              <a:gd name="T32" fmla="*/ 3 w 22"/>
              <a:gd name="T33" fmla="*/ 16 h 22"/>
              <a:gd name="T34" fmla="*/ 10 w 22"/>
              <a:gd name="T35" fmla="*/ 16 h 22"/>
              <a:gd name="T36" fmla="*/ 10 w 22"/>
              <a:gd name="T37" fmla="*/ 16 h 22"/>
              <a:gd name="T38" fmla="*/ 14 w 22"/>
              <a:gd name="T39" fmla="*/ 21 h 22"/>
              <a:gd name="T40" fmla="*/ 14 w 22"/>
              <a:gd name="T41" fmla="*/ 22 h 22"/>
              <a:gd name="T42" fmla="*/ 14 w 22"/>
              <a:gd name="T43" fmla="*/ 22 h 22"/>
              <a:gd name="T44" fmla="*/ 15 w 22"/>
              <a:gd name="T45" fmla="*/ 21 h 22"/>
              <a:gd name="T46" fmla="*/ 18 w 22"/>
              <a:gd name="T47" fmla="*/ 16 h 22"/>
              <a:gd name="T48" fmla="*/ 22 w 22"/>
              <a:gd name="T49" fmla="*/ 10 h 22"/>
              <a:gd name="T50" fmla="*/ 22 w 22"/>
              <a:gd name="T51" fmla="*/ 10 h 22"/>
              <a:gd name="T52" fmla="*/ 17 w 22"/>
              <a:gd name="T53" fmla="*/ 16 h 22"/>
              <a:gd name="T54" fmla="*/ 14 w 22"/>
              <a:gd name="T55" fmla="*/ 20 h 22"/>
              <a:gd name="T56" fmla="*/ 11 w 22"/>
              <a:gd name="T57" fmla="*/ 15 h 22"/>
              <a:gd name="T58" fmla="*/ 9 w 22"/>
              <a:gd name="T59" fmla="*/ 12 h 22"/>
              <a:gd name="T60" fmla="*/ 13 w 22"/>
              <a:gd name="T61" fmla="*/ 16 h 22"/>
              <a:gd name="T62" fmla="*/ 14 w 22"/>
              <a:gd name="T63" fmla="*/ 16 h 22"/>
              <a:gd name="T64" fmla="*/ 19 w 22"/>
              <a:gd name="T65" fmla="*/ 12 h 22"/>
              <a:gd name="T66" fmla="*/ 17 w 22"/>
              <a:gd name="T67" fmla="*/ 1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" h="22">
                <a:moveTo>
                  <a:pt x="22" y="10"/>
                </a:moveTo>
                <a:cubicBezTo>
                  <a:pt x="22" y="10"/>
                  <a:pt x="21" y="9"/>
                  <a:pt x="21" y="10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3"/>
                  <a:pt x="14" y="13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0"/>
                  <a:pt x="13" y="9"/>
                  <a:pt x="11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7"/>
                  <a:pt x="9" y="7"/>
                  <a:pt x="9" y="7"/>
                </a:cubicBezTo>
                <a:cubicBezTo>
                  <a:pt x="10" y="7"/>
                  <a:pt x="11" y="5"/>
                  <a:pt x="11" y="4"/>
                </a:cubicBezTo>
                <a:cubicBezTo>
                  <a:pt x="11" y="1"/>
                  <a:pt x="10" y="0"/>
                  <a:pt x="7" y="0"/>
                </a:cubicBezTo>
                <a:cubicBezTo>
                  <a:pt x="5" y="0"/>
                  <a:pt x="3" y="1"/>
                  <a:pt x="3" y="4"/>
                </a:cubicBezTo>
                <a:cubicBezTo>
                  <a:pt x="3" y="5"/>
                  <a:pt x="4" y="7"/>
                  <a:pt x="6" y="7"/>
                </a:cubicBezTo>
                <a:cubicBezTo>
                  <a:pt x="6" y="9"/>
                  <a:pt x="6" y="9"/>
                  <a:pt x="6" y="9"/>
                </a:cubicBezTo>
                <a:cubicBezTo>
                  <a:pt x="3" y="9"/>
                  <a:pt x="3" y="9"/>
                  <a:pt x="3" y="9"/>
                </a:cubicBezTo>
                <a:cubicBezTo>
                  <a:pt x="2" y="9"/>
                  <a:pt x="0" y="10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5"/>
                  <a:pt x="2" y="16"/>
                  <a:pt x="3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1" y="18"/>
                  <a:pt x="13" y="21"/>
                  <a:pt x="14" y="21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5" y="21"/>
                </a:cubicBezTo>
                <a:cubicBezTo>
                  <a:pt x="15" y="21"/>
                  <a:pt x="16" y="18"/>
                  <a:pt x="18" y="16"/>
                </a:cubicBezTo>
                <a:cubicBezTo>
                  <a:pt x="19" y="15"/>
                  <a:pt x="22" y="11"/>
                  <a:pt x="22" y="10"/>
                </a:cubicBezTo>
                <a:cubicBezTo>
                  <a:pt x="22" y="10"/>
                  <a:pt x="22" y="10"/>
                  <a:pt x="22" y="10"/>
                </a:cubicBezTo>
                <a:close/>
                <a:moveTo>
                  <a:pt x="17" y="16"/>
                </a:moveTo>
                <a:cubicBezTo>
                  <a:pt x="16" y="17"/>
                  <a:pt x="15" y="19"/>
                  <a:pt x="14" y="20"/>
                </a:cubicBezTo>
                <a:cubicBezTo>
                  <a:pt x="13" y="19"/>
                  <a:pt x="11" y="17"/>
                  <a:pt x="11" y="15"/>
                </a:cubicBezTo>
                <a:cubicBezTo>
                  <a:pt x="10" y="15"/>
                  <a:pt x="10" y="13"/>
                  <a:pt x="9" y="12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6"/>
                  <a:pt x="14" y="16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3"/>
                  <a:pt x="17" y="15"/>
                  <a:pt x="17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90772" y="4452498"/>
            <a:ext cx="369185" cy="370849"/>
          </a:xfrm>
          <a:custGeom>
            <a:avLst/>
            <a:gdLst>
              <a:gd name="T0" fmla="*/ 13 w 17"/>
              <a:gd name="T1" fmla="*/ 17 h 17"/>
              <a:gd name="T2" fmla="*/ 13 w 17"/>
              <a:gd name="T3" fmla="*/ 17 h 17"/>
              <a:gd name="T4" fmla="*/ 8 w 17"/>
              <a:gd name="T5" fmla="*/ 14 h 17"/>
              <a:gd name="T6" fmla="*/ 4 w 17"/>
              <a:gd name="T7" fmla="*/ 17 h 17"/>
              <a:gd name="T8" fmla="*/ 3 w 17"/>
              <a:gd name="T9" fmla="*/ 16 h 17"/>
              <a:gd name="T10" fmla="*/ 3 w 17"/>
              <a:gd name="T11" fmla="*/ 16 h 17"/>
              <a:gd name="T12" fmla="*/ 3 w 17"/>
              <a:gd name="T13" fmla="*/ 11 h 17"/>
              <a:gd name="T14" fmla="*/ 0 w 17"/>
              <a:gd name="T15" fmla="*/ 7 h 17"/>
              <a:gd name="T16" fmla="*/ 0 w 17"/>
              <a:gd name="T17" fmla="*/ 6 h 17"/>
              <a:gd name="T18" fmla="*/ 0 w 17"/>
              <a:gd name="T19" fmla="*/ 6 h 17"/>
              <a:gd name="T20" fmla="*/ 5 w 17"/>
              <a:gd name="T21" fmla="*/ 5 h 17"/>
              <a:gd name="T22" fmla="*/ 8 w 17"/>
              <a:gd name="T23" fmla="*/ 1 h 17"/>
              <a:gd name="T24" fmla="*/ 8 w 17"/>
              <a:gd name="T25" fmla="*/ 0 h 17"/>
              <a:gd name="T26" fmla="*/ 8 w 17"/>
              <a:gd name="T27" fmla="*/ 0 h 17"/>
              <a:gd name="T28" fmla="*/ 9 w 17"/>
              <a:gd name="T29" fmla="*/ 1 h 17"/>
              <a:gd name="T30" fmla="*/ 11 w 17"/>
              <a:gd name="T31" fmla="*/ 5 h 17"/>
              <a:gd name="T32" fmla="*/ 16 w 17"/>
              <a:gd name="T33" fmla="*/ 6 h 17"/>
              <a:gd name="T34" fmla="*/ 17 w 17"/>
              <a:gd name="T35" fmla="*/ 6 h 17"/>
              <a:gd name="T36" fmla="*/ 17 w 17"/>
              <a:gd name="T37" fmla="*/ 7 h 17"/>
              <a:gd name="T38" fmla="*/ 13 w 17"/>
              <a:gd name="T39" fmla="*/ 11 h 17"/>
              <a:gd name="T40" fmla="*/ 14 w 17"/>
              <a:gd name="T41" fmla="*/ 16 h 17"/>
              <a:gd name="T42" fmla="*/ 13 w 17"/>
              <a:gd name="T43" fmla="*/ 17 h 17"/>
              <a:gd name="T44" fmla="*/ 13 w 17"/>
              <a:gd name="T45" fmla="*/ 17 h 17"/>
              <a:gd name="T46" fmla="*/ 8 w 17"/>
              <a:gd name="T47" fmla="*/ 13 h 17"/>
              <a:gd name="T48" fmla="*/ 9 w 17"/>
              <a:gd name="T49" fmla="*/ 13 h 17"/>
              <a:gd name="T50" fmla="*/ 12 w 17"/>
              <a:gd name="T51" fmla="*/ 15 h 17"/>
              <a:gd name="T52" fmla="*/ 11 w 17"/>
              <a:gd name="T53" fmla="*/ 11 h 17"/>
              <a:gd name="T54" fmla="*/ 12 w 17"/>
              <a:gd name="T55" fmla="*/ 10 h 17"/>
              <a:gd name="T56" fmla="*/ 14 w 17"/>
              <a:gd name="T57" fmla="*/ 7 h 17"/>
              <a:gd name="T58" fmla="*/ 11 w 17"/>
              <a:gd name="T59" fmla="*/ 7 h 17"/>
              <a:gd name="T60" fmla="*/ 10 w 17"/>
              <a:gd name="T61" fmla="*/ 6 h 17"/>
              <a:gd name="T62" fmla="*/ 8 w 17"/>
              <a:gd name="T63" fmla="*/ 3 h 17"/>
              <a:gd name="T64" fmla="*/ 6 w 17"/>
              <a:gd name="T65" fmla="*/ 6 h 17"/>
              <a:gd name="T66" fmla="*/ 6 w 17"/>
              <a:gd name="T67" fmla="*/ 7 h 17"/>
              <a:gd name="T68" fmla="*/ 2 w 17"/>
              <a:gd name="T69" fmla="*/ 7 h 17"/>
              <a:gd name="T70" fmla="*/ 5 w 17"/>
              <a:gd name="T71" fmla="*/ 10 h 17"/>
              <a:gd name="T72" fmla="*/ 5 w 17"/>
              <a:gd name="T73" fmla="*/ 11 h 17"/>
              <a:gd name="T74" fmla="*/ 4 w 17"/>
              <a:gd name="T75" fmla="*/ 15 h 17"/>
              <a:gd name="T76" fmla="*/ 8 w 17"/>
              <a:gd name="T77" fmla="*/ 13 h 17"/>
              <a:gd name="T78" fmla="*/ 8 w 17"/>
              <a:gd name="T79" fmla="*/ 1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" h="17">
                <a:moveTo>
                  <a:pt x="13" y="17"/>
                </a:moveTo>
                <a:cubicBezTo>
                  <a:pt x="13" y="17"/>
                  <a:pt x="13" y="17"/>
                  <a:pt x="13" y="17"/>
                </a:cubicBezTo>
                <a:cubicBezTo>
                  <a:pt x="8" y="14"/>
                  <a:pt x="8" y="14"/>
                  <a:pt x="8" y="14"/>
                </a:cubicBezTo>
                <a:cubicBezTo>
                  <a:pt x="4" y="17"/>
                  <a:pt x="4" y="17"/>
                  <a:pt x="4" y="17"/>
                </a:cubicBezTo>
                <a:cubicBezTo>
                  <a:pt x="3" y="17"/>
                  <a:pt x="3" y="17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5"/>
                  <a:pt x="5" y="5"/>
                  <a:pt x="5" y="5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9" y="0"/>
                  <a:pt x="9" y="1"/>
                </a:cubicBezTo>
                <a:cubicBezTo>
                  <a:pt x="11" y="5"/>
                  <a:pt x="11" y="5"/>
                  <a:pt x="11" y="5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7" y="6"/>
                  <a:pt x="17" y="6"/>
                </a:cubicBezTo>
                <a:cubicBezTo>
                  <a:pt x="17" y="7"/>
                  <a:pt x="17" y="7"/>
                  <a:pt x="17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3" y="17"/>
                </a:cubicBezTo>
                <a:cubicBezTo>
                  <a:pt x="13" y="17"/>
                  <a:pt x="13" y="17"/>
                  <a:pt x="13" y="17"/>
                </a:cubicBezTo>
                <a:close/>
                <a:moveTo>
                  <a:pt x="8" y="13"/>
                </a:moveTo>
                <a:cubicBezTo>
                  <a:pt x="8" y="13"/>
                  <a:pt x="8" y="13"/>
                  <a:pt x="9" y="13"/>
                </a:cubicBezTo>
                <a:cubicBezTo>
                  <a:pt x="12" y="15"/>
                  <a:pt x="12" y="15"/>
                  <a:pt x="12" y="15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0"/>
                  <a:pt x="11" y="10"/>
                  <a:pt x="12" y="10"/>
                </a:cubicBezTo>
                <a:cubicBezTo>
                  <a:pt x="14" y="7"/>
                  <a:pt x="14" y="7"/>
                  <a:pt x="14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7"/>
                  <a:pt x="10" y="6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7"/>
                  <a:pt x="6" y="7"/>
                </a:cubicBezTo>
                <a:cubicBezTo>
                  <a:pt x="2" y="7"/>
                  <a:pt x="2" y="7"/>
                  <a:pt x="2" y="7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5" y="11"/>
                </a:cubicBezTo>
                <a:cubicBezTo>
                  <a:pt x="4" y="15"/>
                  <a:pt x="4" y="15"/>
                  <a:pt x="4" y="15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72821" y="4398451"/>
            <a:ext cx="390805" cy="478943"/>
          </a:xfrm>
          <a:custGeom>
            <a:avLst/>
            <a:gdLst>
              <a:gd name="T0" fmla="*/ 13 w 18"/>
              <a:gd name="T1" fmla="*/ 11 h 22"/>
              <a:gd name="T2" fmla="*/ 13 w 18"/>
              <a:gd name="T3" fmla="*/ 10 h 22"/>
              <a:gd name="T4" fmla="*/ 16 w 18"/>
              <a:gd name="T5" fmla="*/ 7 h 22"/>
              <a:gd name="T6" fmla="*/ 17 w 18"/>
              <a:gd name="T7" fmla="*/ 6 h 22"/>
              <a:gd name="T8" fmla="*/ 16 w 18"/>
              <a:gd name="T9" fmla="*/ 6 h 22"/>
              <a:gd name="T10" fmla="*/ 11 w 18"/>
              <a:gd name="T11" fmla="*/ 5 h 22"/>
              <a:gd name="T12" fmla="*/ 9 w 18"/>
              <a:gd name="T13" fmla="*/ 1 h 22"/>
              <a:gd name="T14" fmla="*/ 8 w 18"/>
              <a:gd name="T15" fmla="*/ 0 h 22"/>
              <a:gd name="T16" fmla="*/ 8 w 18"/>
              <a:gd name="T17" fmla="*/ 1 h 22"/>
              <a:gd name="T18" fmla="*/ 6 w 18"/>
              <a:gd name="T19" fmla="*/ 5 h 22"/>
              <a:gd name="T20" fmla="*/ 1 w 18"/>
              <a:gd name="T21" fmla="*/ 5 h 22"/>
              <a:gd name="T22" fmla="*/ 0 w 18"/>
              <a:gd name="T23" fmla="*/ 6 h 22"/>
              <a:gd name="T24" fmla="*/ 0 w 18"/>
              <a:gd name="T25" fmla="*/ 7 h 22"/>
              <a:gd name="T26" fmla="*/ 4 w 18"/>
              <a:gd name="T27" fmla="*/ 10 h 22"/>
              <a:gd name="T28" fmla="*/ 3 w 18"/>
              <a:gd name="T29" fmla="*/ 14 h 22"/>
              <a:gd name="T30" fmla="*/ 3 w 18"/>
              <a:gd name="T31" fmla="*/ 15 h 22"/>
              <a:gd name="T32" fmla="*/ 4 w 18"/>
              <a:gd name="T33" fmla="*/ 15 h 22"/>
              <a:gd name="T34" fmla="*/ 7 w 18"/>
              <a:gd name="T35" fmla="*/ 13 h 22"/>
              <a:gd name="T36" fmla="*/ 7 w 18"/>
              <a:gd name="T37" fmla="*/ 22 h 22"/>
              <a:gd name="T38" fmla="*/ 9 w 18"/>
              <a:gd name="T39" fmla="*/ 20 h 22"/>
              <a:gd name="T40" fmla="*/ 12 w 18"/>
              <a:gd name="T41" fmla="*/ 22 h 22"/>
              <a:gd name="T42" fmla="*/ 12 w 18"/>
              <a:gd name="T43" fmla="*/ 16 h 22"/>
              <a:gd name="T44" fmla="*/ 15 w 18"/>
              <a:gd name="T45" fmla="*/ 20 h 22"/>
              <a:gd name="T46" fmla="*/ 15 w 18"/>
              <a:gd name="T47" fmla="*/ 17 h 22"/>
              <a:gd name="T48" fmla="*/ 18 w 18"/>
              <a:gd name="T49" fmla="*/ 17 h 22"/>
              <a:gd name="T50" fmla="*/ 13 w 18"/>
              <a:gd name="T51" fmla="*/ 11 h 22"/>
              <a:gd name="T52" fmla="*/ 5 w 18"/>
              <a:gd name="T53" fmla="*/ 9 h 22"/>
              <a:gd name="T54" fmla="*/ 2 w 18"/>
              <a:gd name="T55" fmla="*/ 7 h 22"/>
              <a:gd name="T56" fmla="*/ 6 w 18"/>
              <a:gd name="T57" fmla="*/ 6 h 22"/>
              <a:gd name="T58" fmla="*/ 7 w 18"/>
              <a:gd name="T59" fmla="*/ 6 h 22"/>
              <a:gd name="T60" fmla="*/ 8 w 18"/>
              <a:gd name="T61" fmla="*/ 3 h 22"/>
              <a:gd name="T62" fmla="*/ 10 w 18"/>
              <a:gd name="T63" fmla="*/ 6 h 22"/>
              <a:gd name="T64" fmla="*/ 11 w 18"/>
              <a:gd name="T65" fmla="*/ 6 h 22"/>
              <a:gd name="T66" fmla="*/ 14 w 18"/>
              <a:gd name="T67" fmla="*/ 7 h 22"/>
              <a:gd name="T68" fmla="*/ 12 w 18"/>
              <a:gd name="T69" fmla="*/ 9 h 22"/>
              <a:gd name="T70" fmla="*/ 11 w 18"/>
              <a:gd name="T71" fmla="*/ 10 h 22"/>
              <a:gd name="T72" fmla="*/ 12 w 18"/>
              <a:gd name="T73" fmla="*/ 13 h 22"/>
              <a:gd name="T74" fmla="*/ 9 w 18"/>
              <a:gd name="T75" fmla="*/ 12 h 22"/>
              <a:gd name="T76" fmla="*/ 8 w 18"/>
              <a:gd name="T77" fmla="*/ 12 h 22"/>
              <a:gd name="T78" fmla="*/ 8 w 18"/>
              <a:gd name="T79" fmla="*/ 12 h 22"/>
              <a:gd name="T80" fmla="*/ 5 w 18"/>
              <a:gd name="T81" fmla="*/ 13 h 22"/>
              <a:gd name="T82" fmla="*/ 5 w 18"/>
              <a:gd name="T83" fmla="*/ 10 h 22"/>
              <a:gd name="T84" fmla="*/ 5 w 18"/>
              <a:gd name="T85" fmla="*/ 9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" h="22">
                <a:moveTo>
                  <a:pt x="13" y="11"/>
                </a:moveTo>
                <a:cubicBezTo>
                  <a:pt x="13" y="10"/>
                  <a:pt x="13" y="10"/>
                  <a:pt x="13" y="10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6" y="6"/>
                  <a:pt x="16" y="6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9" y="0"/>
                  <a:pt x="8" y="0"/>
                </a:cubicBezTo>
                <a:cubicBezTo>
                  <a:pt x="8" y="0"/>
                  <a:pt x="8" y="0"/>
                  <a:pt x="8" y="1"/>
                </a:cubicBezTo>
                <a:cubicBezTo>
                  <a:pt x="6" y="5"/>
                  <a:pt x="6" y="5"/>
                  <a:pt x="6" y="5"/>
                </a:cubicBezTo>
                <a:cubicBezTo>
                  <a:pt x="1" y="5"/>
                  <a:pt x="1" y="5"/>
                  <a:pt x="1" y="5"/>
                </a:cubicBezTo>
                <a:cubicBezTo>
                  <a:pt x="0" y="5"/>
                  <a:pt x="0" y="6"/>
                  <a:pt x="0" y="6"/>
                </a:cubicBezTo>
                <a:cubicBezTo>
                  <a:pt x="0" y="6"/>
                  <a:pt x="0" y="6"/>
                  <a:pt x="0" y="7"/>
                </a:cubicBezTo>
                <a:cubicBezTo>
                  <a:pt x="4" y="10"/>
                  <a:pt x="4" y="10"/>
                  <a:pt x="4" y="10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4" y="15"/>
                  <a:pt x="4" y="1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22"/>
                  <a:pt x="7" y="22"/>
                  <a:pt x="7" y="22"/>
                </a:cubicBezTo>
                <a:cubicBezTo>
                  <a:pt x="9" y="20"/>
                  <a:pt x="9" y="20"/>
                  <a:pt x="9" y="20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16"/>
                  <a:pt x="12" y="16"/>
                  <a:pt x="12" y="16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7"/>
                  <a:pt x="18" y="17"/>
                  <a:pt x="18" y="17"/>
                </a:cubicBezTo>
                <a:lnTo>
                  <a:pt x="13" y="11"/>
                </a:lnTo>
                <a:close/>
                <a:moveTo>
                  <a:pt x="5" y="9"/>
                </a:moveTo>
                <a:cubicBezTo>
                  <a:pt x="2" y="7"/>
                  <a:pt x="2" y="7"/>
                  <a:pt x="2" y="7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7" y="6"/>
                  <a:pt x="7" y="6"/>
                </a:cubicBezTo>
                <a:cubicBezTo>
                  <a:pt x="8" y="3"/>
                  <a:pt x="8" y="3"/>
                  <a:pt x="8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6"/>
                  <a:pt x="10" y="6"/>
                  <a:pt x="11" y="6"/>
                </a:cubicBezTo>
                <a:cubicBezTo>
                  <a:pt x="14" y="7"/>
                  <a:pt x="14" y="7"/>
                  <a:pt x="14" y="7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9"/>
                  <a:pt x="11" y="10"/>
                  <a:pt x="11" y="10"/>
                </a:cubicBezTo>
                <a:cubicBezTo>
                  <a:pt x="12" y="13"/>
                  <a:pt x="12" y="13"/>
                  <a:pt x="12" y="13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9"/>
                  <a:pt x="5" y="9"/>
                  <a:pt x="5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7" name="出自【趣你的PPT】(微信:qunideppt)：最优质的PPT资源库"/>
          <p:cNvSpPr>
            <a:spLocks/>
          </p:cNvSpPr>
          <p:nvPr/>
        </p:nvSpPr>
        <p:spPr bwMode="auto">
          <a:xfrm>
            <a:off x="2376893" y="4441689"/>
            <a:ext cx="239472" cy="392467"/>
          </a:xfrm>
          <a:custGeom>
            <a:avLst/>
            <a:gdLst>
              <a:gd name="T0" fmla="*/ 11 w 11"/>
              <a:gd name="T1" fmla="*/ 3 h 18"/>
              <a:gd name="T2" fmla="*/ 9 w 11"/>
              <a:gd name="T3" fmla="*/ 0 h 18"/>
              <a:gd name="T4" fmla="*/ 6 w 11"/>
              <a:gd name="T5" fmla="*/ 1 h 18"/>
              <a:gd name="T6" fmla="*/ 3 w 11"/>
              <a:gd name="T7" fmla="*/ 0 h 18"/>
              <a:gd name="T8" fmla="*/ 0 w 11"/>
              <a:gd name="T9" fmla="*/ 3 h 18"/>
              <a:gd name="T10" fmla="*/ 3 w 11"/>
              <a:gd name="T11" fmla="*/ 17 h 18"/>
              <a:gd name="T12" fmla="*/ 4 w 11"/>
              <a:gd name="T13" fmla="*/ 18 h 18"/>
              <a:gd name="T14" fmla="*/ 4 w 11"/>
              <a:gd name="T15" fmla="*/ 17 h 18"/>
              <a:gd name="T16" fmla="*/ 6 w 11"/>
              <a:gd name="T17" fmla="*/ 11 h 18"/>
              <a:gd name="T18" fmla="*/ 8 w 11"/>
              <a:gd name="T19" fmla="*/ 17 h 18"/>
              <a:gd name="T20" fmla="*/ 8 w 11"/>
              <a:gd name="T21" fmla="*/ 18 h 18"/>
              <a:gd name="T22" fmla="*/ 9 w 11"/>
              <a:gd name="T23" fmla="*/ 16 h 18"/>
              <a:gd name="T24" fmla="*/ 11 w 11"/>
              <a:gd name="T25" fmla="*/ 12 h 18"/>
              <a:gd name="T26" fmla="*/ 11 w 11"/>
              <a:gd name="T27" fmla="*/ 9 h 18"/>
              <a:gd name="T28" fmla="*/ 11 w 11"/>
              <a:gd name="T29" fmla="*/ 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" h="18">
                <a:moveTo>
                  <a:pt x="11" y="3"/>
                </a:moveTo>
                <a:cubicBezTo>
                  <a:pt x="11" y="1"/>
                  <a:pt x="10" y="0"/>
                  <a:pt x="9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7"/>
                  <a:pt x="0" y="14"/>
                  <a:pt x="3" y="17"/>
                </a:cubicBezTo>
                <a:cubicBezTo>
                  <a:pt x="3" y="18"/>
                  <a:pt x="4" y="18"/>
                  <a:pt x="4" y="18"/>
                </a:cubicBezTo>
                <a:cubicBezTo>
                  <a:pt x="4" y="18"/>
                  <a:pt x="4" y="18"/>
                  <a:pt x="4" y="17"/>
                </a:cubicBezTo>
                <a:cubicBezTo>
                  <a:pt x="4" y="14"/>
                  <a:pt x="4" y="11"/>
                  <a:pt x="6" y="11"/>
                </a:cubicBezTo>
                <a:cubicBezTo>
                  <a:pt x="7" y="11"/>
                  <a:pt x="8" y="14"/>
                  <a:pt x="8" y="17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8"/>
                  <a:pt x="9" y="17"/>
                  <a:pt x="9" y="16"/>
                </a:cubicBezTo>
                <a:cubicBezTo>
                  <a:pt x="10" y="15"/>
                  <a:pt x="10" y="14"/>
                  <a:pt x="11" y="12"/>
                </a:cubicBezTo>
                <a:cubicBezTo>
                  <a:pt x="11" y="11"/>
                  <a:pt x="11" y="10"/>
                  <a:pt x="11" y="9"/>
                </a:cubicBezTo>
                <a:cubicBezTo>
                  <a:pt x="11" y="8"/>
                  <a:pt x="11" y="4"/>
                  <a:pt x="11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28" name="Group 227出自【趣你的PPT】(微信:qunideppt)：最优质的PPT资源库"/>
          <p:cNvGrpSpPr/>
          <p:nvPr/>
        </p:nvGrpSpPr>
        <p:grpSpPr>
          <a:xfrm>
            <a:off x="6312438" y="4496567"/>
            <a:ext cx="282710" cy="282710"/>
            <a:chOff x="6532563" y="1106487"/>
            <a:chExt cx="269875" cy="269875"/>
          </a:xfrm>
          <a:solidFill>
            <a:schemeClr val="bg1"/>
          </a:solidFill>
        </p:grpSpPr>
        <p:sp>
          <p:nvSpPr>
            <p:cNvPr id="2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15113" y="1168400"/>
              <a:ext cx="123825" cy="146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32563" y="1106487"/>
              <a:ext cx="269875" cy="269875"/>
            </a:xfrm>
            <a:custGeom>
              <a:avLst/>
              <a:gdLst>
                <a:gd name="T0" fmla="*/ 7 w 13"/>
                <a:gd name="T1" fmla="*/ 0 h 13"/>
                <a:gd name="T2" fmla="*/ 0 w 13"/>
                <a:gd name="T3" fmla="*/ 7 h 13"/>
                <a:gd name="T4" fmla="*/ 7 w 13"/>
                <a:gd name="T5" fmla="*/ 13 h 13"/>
                <a:gd name="T6" fmla="*/ 13 w 13"/>
                <a:gd name="T7" fmla="*/ 7 h 13"/>
                <a:gd name="T8" fmla="*/ 7 w 13"/>
                <a:gd name="T9" fmla="*/ 0 h 13"/>
                <a:gd name="T10" fmla="*/ 7 w 13"/>
                <a:gd name="T11" fmla="*/ 12 h 13"/>
                <a:gd name="T12" fmla="*/ 1 w 13"/>
                <a:gd name="T13" fmla="*/ 7 h 13"/>
                <a:gd name="T14" fmla="*/ 7 w 13"/>
                <a:gd name="T15" fmla="*/ 1 h 13"/>
                <a:gd name="T16" fmla="*/ 12 w 13"/>
                <a:gd name="T17" fmla="*/ 7 h 13"/>
                <a:gd name="T18" fmla="*/ 7 w 13"/>
                <a:gd name="T1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3" y="10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  <a:moveTo>
                    <a:pt x="7" y="12"/>
                  </a:moveTo>
                  <a:cubicBezTo>
                    <a:pt x="3" y="12"/>
                    <a:pt x="1" y="10"/>
                    <a:pt x="1" y="7"/>
                  </a:cubicBezTo>
                  <a:cubicBezTo>
                    <a:pt x="1" y="3"/>
                    <a:pt x="3" y="1"/>
                    <a:pt x="7" y="1"/>
                  </a:cubicBezTo>
                  <a:cubicBezTo>
                    <a:pt x="10" y="1"/>
                    <a:pt x="12" y="3"/>
                    <a:pt x="12" y="7"/>
                  </a:cubicBezTo>
                  <a:cubicBezTo>
                    <a:pt x="12" y="10"/>
                    <a:pt x="10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1" name="Group 230出自【趣你的PPT】(微信:qunideppt)：最优质的PPT资源库"/>
          <p:cNvGrpSpPr/>
          <p:nvPr/>
        </p:nvGrpSpPr>
        <p:grpSpPr>
          <a:xfrm>
            <a:off x="9420629" y="4464139"/>
            <a:ext cx="304329" cy="347566"/>
            <a:chOff x="9623426" y="1085850"/>
            <a:chExt cx="290513" cy="331787"/>
          </a:xfrm>
          <a:solidFill>
            <a:schemeClr val="bg1"/>
          </a:solidFill>
        </p:grpSpPr>
        <p:sp>
          <p:nvSpPr>
            <p:cNvPr id="2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44063" y="1085850"/>
              <a:ext cx="207963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623426" y="1106487"/>
              <a:ext cx="290513" cy="311150"/>
            </a:xfrm>
            <a:custGeom>
              <a:avLst/>
              <a:gdLst>
                <a:gd name="T0" fmla="*/ 11 w 14"/>
                <a:gd name="T1" fmla="*/ 2 h 15"/>
                <a:gd name="T2" fmla="*/ 11 w 14"/>
                <a:gd name="T3" fmla="*/ 0 h 15"/>
                <a:gd name="T4" fmla="*/ 6 w 14"/>
                <a:gd name="T5" fmla="*/ 1 h 15"/>
                <a:gd name="T6" fmla="*/ 0 w 14"/>
                <a:gd name="T7" fmla="*/ 0 h 15"/>
                <a:gd name="T8" fmla="*/ 1 w 14"/>
                <a:gd name="T9" fmla="*/ 13 h 15"/>
                <a:gd name="T10" fmla="*/ 8 w 14"/>
                <a:gd name="T11" fmla="*/ 15 h 15"/>
                <a:gd name="T12" fmla="*/ 11 w 14"/>
                <a:gd name="T13" fmla="*/ 11 h 15"/>
                <a:gd name="T14" fmla="*/ 13 w 14"/>
                <a:gd name="T15" fmla="*/ 9 h 15"/>
                <a:gd name="T16" fmla="*/ 11 w 14"/>
                <a:gd name="T17" fmla="*/ 2 h 15"/>
                <a:gd name="T18" fmla="*/ 9 w 14"/>
                <a:gd name="T19" fmla="*/ 8 h 15"/>
                <a:gd name="T20" fmla="*/ 9 w 14"/>
                <a:gd name="T21" fmla="*/ 9 h 15"/>
                <a:gd name="T22" fmla="*/ 8 w 14"/>
                <a:gd name="T23" fmla="*/ 9 h 15"/>
                <a:gd name="T24" fmla="*/ 7 w 14"/>
                <a:gd name="T25" fmla="*/ 10 h 15"/>
                <a:gd name="T26" fmla="*/ 6 w 14"/>
                <a:gd name="T27" fmla="*/ 10 h 15"/>
                <a:gd name="T28" fmla="*/ 5 w 14"/>
                <a:gd name="T29" fmla="*/ 10 h 15"/>
                <a:gd name="T30" fmla="*/ 4 w 14"/>
                <a:gd name="T31" fmla="*/ 10 h 15"/>
                <a:gd name="T32" fmla="*/ 4 w 14"/>
                <a:gd name="T33" fmla="*/ 10 h 15"/>
                <a:gd name="T34" fmla="*/ 3 w 14"/>
                <a:gd name="T35" fmla="*/ 9 h 15"/>
                <a:gd name="T36" fmla="*/ 3 w 14"/>
                <a:gd name="T37" fmla="*/ 8 h 15"/>
                <a:gd name="T38" fmla="*/ 2 w 14"/>
                <a:gd name="T39" fmla="*/ 7 h 15"/>
                <a:gd name="T40" fmla="*/ 2 w 14"/>
                <a:gd name="T41" fmla="*/ 6 h 15"/>
                <a:gd name="T42" fmla="*/ 3 w 14"/>
                <a:gd name="T43" fmla="*/ 5 h 15"/>
                <a:gd name="T44" fmla="*/ 3 w 14"/>
                <a:gd name="T45" fmla="*/ 4 h 15"/>
                <a:gd name="T46" fmla="*/ 4 w 14"/>
                <a:gd name="T47" fmla="*/ 4 h 15"/>
                <a:gd name="T48" fmla="*/ 5 w 14"/>
                <a:gd name="T49" fmla="*/ 4 h 15"/>
                <a:gd name="T50" fmla="*/ 6 w 14"/>
                <a:gd name="T51" fmla="*/ 3 h 15"/>
                <a:gd name="T52" fmla="*/ 7 w 14"/>
                <a:gd name="T53" fmla="*/ 4 h 15"/>
                <a:gd name="T54" fmla="*/ 8 w 14"/>
                <a:gd name="T55" fmla="*/ 4 h 15"/>
                <a:gd name="T56" fmla="*/ 8 w 14"/>
                <a:gd name="T57" fmla="*/ 5 h 15"/>
                <a:gd name="T58" fmla="*/ 9 w 14"/>
                <a:gd name="T59" fmla="*/ 6 h 15"/>
                <a:gd name="T60" fmla="*/ 9 w 14"/>
                <a:gd name="T61" fmla="*/ 7 h 15"/>
                <a:gd name="T62" fmla="*/ 12 w 14"/>
                <a:gd name="T63" fmla="*/ 8 h 15"/>
                <a:gd name="T64" fmla="*/ 11 w 14"/>
                <a:gd name="T65" fmla="*/ 10 h 15"/>
                <a:gd name="T66" fmla="*/ 11 w 14"/>
                <a:gd name="T67" fmla="*/ 3 h 15"/>
                <a:gd name="T68" fmla="*/ 12 w 14"/>
                <a:gd name="T6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" h="15"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2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3" y="10"/>
                    <a:pt x="13" y="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3" y="2"/>
                    <a:pt x="11" y="2"/>
                  </a:cubicBezTo>
                  <a:close/>
                  <a:moveTo>
                    <a:pt x="9" y="7"/>
                  </a:moveTo>
                  <a:cubicBezTo>
                    <a:pt x="9" y="7"/>
                    <a:pt x="9" y="7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8" y="5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lose/>
                  <a:moveTo>
                    <a:pt x="12" y="8"/>
                  </a:moveTo>
                  <a:cubicBezTo>
                    <a:pt x="12" y="9"/>
                    <a:pt x="12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4"/>
                    <a:pt x="13" y="5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73224" y="4409260"/>
            <a:ext cx="325947" cy="457325"/>
          </a:xfrm>
          <a:custGeom>
            <a:avLst/>
            <a:gdLst>
              <a:gd name="T0" fmla="*/ 14 w 15"/>
              <a:gd name="T1" fmla="*/ 0 h 21"/>
              <a:gd name="T2" fmla="*/ 2 w 15"/>
              <a:gd name="T3" fmla="*/ 0 h 21"/>
              <a:gd name="T4" fmla="*/ 0 w 15"/>
              <a:gd name="T5" fmla="*/ 1 h 21"/>
              <a:gd name="T6" fmla="*/ 0 w 15"/>
              <a:gd name="T7" fmla="*/ 14 h 21"/>
              <a:gd name="T8" fmla="*/ 2 w 15"/>
              <a:gd name="T9" fmla="*/ 15 h 21"/>
              <a:gd name="T10" fmla="*/ 5 w 15"/>
              <a:gd name="T11" fmla="*/ 15 h 21"/>
              <a:gd name="T12" fmla="*/ 3 w 15"/>
              <a:gd name="T13" fmla="*/ 21 h 21"/>
              <a:gd name="T14" fmla="*/ 10 w 15"/>
              <a:gd name="T15" fmla="*/ 15 h 21"/>
              <a:gd name="T16" fmla="*/ 14 w 15"/>
              <a:gd name="T17" fmla="*/ 15 h 21"/>
              <a:gd name="T18" fmla="*/ 15 w 15"/>
              <a:gd name="T19" fmla="*/ 14 h 21"/>
              <a:gd name="T20" fmla="*/ 15 w 15"/>
              <a:gd name="T21" fmla="*/ 1 h 21"/>
              <a:gd name="T22" fmla="*/ 14 w 15"/>
              <a:gd name="T23" fmla="*/ 0 h 21"/>
              <a:gd name="T24" fmla="*/ 6 w 15"/>
              <a:gd name="T25" fmla="*/ 13 h 21"/>
              <a:gd name="T26" fmla="*/ 5 w 15"/>
              <a:gd name="T27" fmla="*/ 12 h 21"/>
              <a:gd name="T28" fmla="*/ 6 w 15"/>
              <a:gd name="T29" fmla="*/ 10 h 21"/>
              <a:gd name="T30" fmla="*/ 7 w 15"/>
              <a:gd name="T31" fmla="*/ 12 h 21"/>
              <a:gd name="T32" fmla="*/ 6 w 15"/>
              <a:gd name="T33" fmla="*/ 13 h 21"/>
              <a:gd name="T34" fmla="*/ 8 w 15"/>
              <a:gd name="T35" fmla="*/ 7 h 21"/>
              <a:gd name="T36" fmla="*/ 7 w 15"/>
              <a:gd name="T37" fmla="*/ 9 h 21"/>
              <a:gd name="T38" fmla="*/ 5 w 15"/>
              <a:gd name="T39" fmla="*/ 8 h 21"/>
              <a:gd name="T40" fmla="*/ 7 w 15"/>
              <a:gd name="T41" fmla="*/ 5 h 21"/>
              <a:gd name="T42" fmla="*/ 6 w 15"/>
              <a:gd name="T43" fmla="*/ 4 h 21"/>
              <a:gd name="T44" fmla="*/ 4 w 15"/>
              <a:gd name="T45" fmla="*/ 4 h 21"/>
              <a:gd name="T46" fmla="*/ 3 w 15"/>
              <a:gd name="T47" fmla="*/ 3 h 21"/>
              <a:gd name="T48" fmla="*/ 6 w 15"/>
              <a:gd name="T49" fmla="*/ 2 h 21"/>
              <a:gd name="T50" fmla="*/ 9 w 15"/>
              <a:gd name="T51" fmla="*/ 5 h 21"/>
              <a:gd name="T52" fmla="*/ 8 w 15"/>
              <a:gd name="T53" fmla="*/ 7 h 21"/>
              <a:gd name="T54" fmla="*/ 10 w 15"/>
              <a:gd name="T55" fmla="*/ 3 h 21"/>
              <a:gd name="T56" fmla="*/ 11 w 15"/>
              <a:gd name="T57" fmla="*/ 2 h 21"/>
              <a:gd name="T58" fmla="*/ 11 w 15"/>
              <a:gd name="T59" fmla="*/ 2 h 21"/>
              <a:gd name="T60" fmla="*/ 12 w 15"/>
              <a:gd name="T61" fmla="*/ 3 h 21"/>
              <a:gd name="T62" fmla="*/ 12 w 15"/>
              <a:gd name="T63" fmla="*/ 9 h 21"/>
              <a:gd name="T64" fmla="*/ 11 w 15"/>
              <a:gd name="T65" fmla="*/ 10 h 21"/>
              <a:gd name="T66" fmla="*/ 11 w 15"/>
              <a:gd name="T67" fmla="*/ 10 h 21"/>
              <a:gd name="T68" fmla="*/ 10 w 15"/>
              <a:gd name="T69" fmla="*/ 9 h 21"/>
              <a:gd name="T70" fmla="*/ 10 w 15"/>
              <a:gd name="T71" fmla="*/ 3 h 21"/>
              <a:gd name="T72" fmla="*/ 11 w 15"/>
              <a:gd name="T73" fmla="*/ 13 h 21"/>
              <a:gd name="T74" fmla="*/ 10 w 15"/>
              <a:gd name="T75" fmla="*/ 11 h 21"/>
              <a:gd name="T76" fmla="*/ 11 w 15"/>
              <a:gd name="T77" fmla="*/ 10 h 21"/>
              <a:gd name="T78" fmla="*/ 12 w 15"/>
              <a:gd name="T79" fmla="*/ 11 h 21"/>
              <a:gd name="T80" fmla="*/ 11 w 15"/>
              <a:gd name="T81" fmla="*/ 13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5"/>
                  <a:pt x="2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3" y="21"/>
                  <a:pt x="3" y="21"/>
                  <a:pt x="3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5" y="15"/>
                  <a:pt x="15" y="15"/>
                  <a:pt x="15" y="14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4" y="0"/>
                </a:cubicBezTo>
                <a:close/>
                <a:moveTo>
                  <a:pt x="6" y="13"/>
                </a:moveTo>
                <a:cubicBezTo>
                  <a:pt x="5" y="13"/>
                  <a:pt x="5" y="12"/>
                  <a:pt x="5" y="12"/>
                </a:cubicBezTo>
                <a:cubicBezTo>
                  <a:pt x="5" y="11"/>
                  <a:pt x="5" y="10"/>
                  <a:pt x="6" y="10"/>
                </a:cubicBezTo>
                <a:cubicBezTo>
                  <a:pt x="7" y="10"/>
                  <a:pt x="7" y="11"/>
                  <a:pt x="7" y="12"/>
                </a:cubicBezTo>
                <a:cubicBezTo>
                  <a:pt x="7" y="12"/>
                  <a:pt x="7" y="13"/>
                  <a:pt x="6" y="13"/>
                </a:cubicBezTo>
                <a:close/>
                <a:moveTo>
                  <a:pt x="8" y="7"/>
                </a:moveTo>
                <a:cubicBezTo>
                  <a:pt x="7" y="9"/>
                  <a:pt x="7" y="9"/>
                  <a:pt x="7" y="9"/>
                </a:cubicBezTo>
                <a:cubicBezTo>
                  <a:pt x="6" y="10"/>
                  <a:pt x="5" y="9"/>
                  <a:pt x="5" y="8"/>
                </a:cubicBezTo>
                <a:cubicBezTo>
                  <a:pt x="7" y="5"/>
                  <a:pt x="7" y="5"/>
                  <a:pt x="7" y="5"/>
                </a:cubicBezTo>
                <a:cubicBezTo>
                  <a:pt x="8" y="4"/>
                  <a:pt x="7" y="4"/>
                  <a:pt x="6" y="4"/>
                </a:cubicBezTo>
                <a:cubicBezTo>
                  <a:pt x="5" y="4"/>
                  <a:pt x="4" y="4"/>
                  <a:pt x="4" y="4"/>
                </a:cubicBezTo>
                <a:cubicBezTo>
                  <a:pt x="3" y="5"/>
                  <a:pt x="3" y="4"/>
                  <a:pt x="3" y="3"/>
                </a:cubicBezTo>
                <a:cubicBezTo>
                  <a:pt x="3" y="2"/>
                  <a:pt x="5" y="2"/>
                  <a:pt x="6" y="2"/>
                </a:cubicBezTo>
                <a:cubicBezTo>
                  <a:pt x="8" y="2"/>
                  <a:pt x="9" y="3"/>
                  <a:pt x="9" y="5"/>
                </a:cubicBezTo>
                <a:cubicBezTo>
                  <a:pt x="9" y="6"/>
                  <a:pt x="9" y="6"/>
                  <a:pt x="8" y="7"/>
                </a:cubicBezTo>
                <a:close/>
                <a:moveTo>
                  <a:pt x="10" y="3"/>
                </a:moveTo>
                <a:cubicBezTo>
                  <a:pt x="10" y="2"/>
                  <a:pt x="11" y="2"/>
                  <a:pt x="11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2" y="2"/>
                  <a:pt x="12" y="2"/>
                  <a:pt x="12" y="3"/>
                </a:cubicBezTo>
                <a:cubicBezTo>
                  <a:pt x="12" y="9"/>
                  <a:pt x="12" y="9"/>
                  <a:pt x="12" y="9"/>
                </a:cubicBezTo>
                <a:cubicBezTo>
                  <a:pt x="12" y="9"/>
                  <a:pt x="12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0" y="9"/>
                  <a:pt x="10" y="9"/>
                </a:cubicBezTo>
                <a:lnTo>
                  <a:pt x="10" y="3"/>
                </a:lnTo>
                <a:close/>
                <a:moveTo>
                  <a:pt x="11" y="13"/>
                </a:moveTo>
                <a:cubicBezTo>
                  <a:pt x="11" y="13"/>
                  <a:pt x="10" y="12"/>
                  <a:pt x="10" y="11"/>
                </a:cubicBezTo>
                <a:cubicBezTo>
                  <a:pt x="10" y="11"/>
                  <a:pt x="11" y="10"/>
                  <a:pt x="11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2"/>
                  <a:pt x="12" y="13"/>
                  <a:pt x="11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5" name="Group 234出自【趣你的PPT】(微信:qunideppt)：最优质的PPT资源库"/>
          <p:cNvGrpSpPr/>
          <p:nvPr/>
        </p:nvGrpSpPr>
        <p:grpSpPr>
          <a:xfrm>
            <a:off x="7008415" y="4409260"/>
            <a:ext cx="477281" cy="457324"/>
            <a:chOff x="7216776" y="1022350"/>
            <a:chExt cx="455613" cy="436562"/>
          </a:xfrm>
          <a:solidFill>
            <a:schemeClr val="bg1"/>
          </a:solidFill>
        </p:grpSpPr>
        <p:sp>
          <p:nvSpPr>
            <p:cNvPr id="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16776" y="1022350"/>
              <a:ext cx="455613" cy="333375"/>
            </a:xfrm>
            <a:custGeom>
              <a:avLst/>
              <a:gdLst>
                <a:gd name="T0" fmla="*/ 18 w 22"/>
                <a:gd name="T1" fmla="*/ 5 h 16"/>
                <a:gd name="T2" fmla="*/ 14 w 22"/>
                <a:gd name="T3" fmla="*/ 3 h 16"/>
                <a:gd name="T4" fmla="*/ 14 w 22"/>
                <a:gd name="T5" fmla="*/ 3 h 16"/>
                <a:gd name="T6" fmla="*/ 10 w 22"/>
                <a:gd name="T7" fmla="*/ 0 h 16"/>
                <a:gd name="T8" fmla="*/ 6 w 22"/>
                <a:gd name="T9" fmla="*/ 3 h 16"/>
                <a:gd name="T10" fmla="*/ 6 w 22"/>
                <a:gd name="T11" fmla="*/ 4 h 16"/>
                <a:gd name="T12" fmla="*/ 6 w 22"/>
                <a:gd name="T13" fmla="*/ 4 h 16"/>
                <a:gd name="T14" fmla="*/ 3 w 22"/>
                <a:gd name="T15" fmla="*/ 6 h 16"/>
                <a:gd name="T16" fmla="*/ 0 w 22"/>
                <a:gd name="T17" fmla="*/ 9 h 16"/>
                <a:gd name="T18" fmla="*/ 5 w 22"/>
                <a:gd name="T19" fmla="*/ 12 h 16"/>
                <a:gd name="T20" fmla="*/ 6 w 22"/>
                <a:gd name="T21" fmla="*/ 12 h 16"/>
                <a:gd name="T22" fmla="*/ 12 w 22"/>
                <a:gd name="T23" fmla="*/ 16 h 16"/>
                <a:gd name="T24" fmla="*/ 17 w 22"/>
                <a:gd name="T25" fmla="*/ 13 h 16"/>
                <a:gd name="T26" fmla="*/ 22 w 22"/>
                <a:gd name="T27" fmla="*/ 9 h 16"/>
                <a:gd name="T28" fmla="*/ 18 w 22"/>
                <a:gd name="T2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16">
                  <a:moveTo>
                    <a:pt x="18" y="5"/>
                  </a:moveTo>
                  <a:cubicBezTo>
                    <a:pt x="18" y="4"/>
                    <a:pt x="16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8" y="0"/>
                    <a:pt x="6" y="2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2" y="12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5"/>
                    <a:pt x="9" y="16"/>
                    <a:pt x="12" y="16"/>
                  </a:cubicBezTo>
                  <a:cubicBezTo>
                    <a:pt x="14" y="16"/>
                    <a:pt x="16" y="15"/>
                    <a:pt x="17" y="13"/>
                  </a:cubicBezTo>
                  <a:cubicBezTo>
                    <a:pt x="20" y="13"/>
                    <a:pt x="22" y="11"/>
                    <a:pt x="22" y="9"/>
                  </a:cubicBezTo>
                  <a:cubicBezTo>
                    <a:pt x="22" y="7"/>
                    <a:pt x="21" y="6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19963" y="1355725"/>
              <a:ext cx="61913" cy="82550"/>
            </a:xfrm>
            <a:custGeom>
              <a:avLst/>
              <a:gdLst>
                <a:gd name="T0" fmla="*/ 0 w 39"/>
                <a:gd name="T1" fmla="*/ 52 h 52"/>
                <a:gd name="T2" fmla="*/ 26 w 39"/>
                <a:gd name="T3" fmla="*/ 52 h 52"/>
                <a:gd name="T4" fmla="*/ 39 w 39"/>
                <a:gd name="T5" fmla="*/ 0 h 52"/>
                <a:gd name="T6" fmla="*/ 26 w 39"/>
                <a:gd name="T7" fmla="*/ 0 h 52"/>
                <a:gd name="T8" fmla="*/ 0 w 39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2">
                  <a:moveTo>
                    <a:pt x="0" y="52"/>
                  </a:moveTo>
                  <a:lnTo>
                    <a:pt x="26" y="52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04101" y="1376362"/>
              <a:ext cx="61913" cy="82550"/>
            </a:xfrm>
            <a:custGeom>
              <a:avLst/>
              <a:gdLst>
                <a:gd name="T0" fmla="*/ 0 w 39"/>
                <a:gd name="T1" fmla="*/ 52 h 52"/>
                <a:gd name="T2" fmla="*/ 13 w 39"/>
                <a:gd name="T3" fmla="*/ 52 h 52"/>
                <a:gd name="T4" fmla="*/ 39 w 39"/>
                <a:gd name="T5" fmla="*/ 0 h 52"/>
                <a:gd name="T6" fmla="*/ 26 w 39"/>
                <a:gd name="T7" fmla="*/ 0 h 52"/>
                <a:gd name="T8" fmla="*/ 0 w 39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2">
                  <a:moveTo>
                    <a:pt x="0" y="52"/>
                  </a:moveTo>
                  <a:lnTo>
                    <a:pt x="13" y="52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86651" y="1355725"/>
              <a:ext cx="61913" cy="82550"/>
            </a:xfrm>
            <a:custGeom>
              <a:avLst/>
              <a:gdLst>
                <a:gd name="T0" fmla="*/ 0 w 39"/>
                <a:gd name="T1" fmla="*/ 52 h 52"/>
                <a:gd name="T2" fmla="*/ 13 w 39"/>
                <a:gd name="T3" fmla="*/ 52 h 52"/>
                <a:gd name="T4" fmla="*/ 39 w 39"/>
                <a:gd name="T5" fmla="*/ 0 h 52"/>
                <a:gd name="T6" fmla="*/ 26 w 39"/>
                <a:gd name="T7" fmla="*/ 0 h 52"/>
                <a:gd name="T8" fmla="*/ 0 w 39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2">
                  <a:moveTo>
                    <a:pt x="0" y="52"/>
                  </a:moveTo>
                  <a:lnTo>
                    <a:pt x="13" y="52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942294" y="4453330"/>
            <a:ext cx="435705" cy="369185"/>
          </a:xfrm>
          <a:custGeom>
            <a:avLst/>
            <a:gdLst>
              <a:gd name="T0" fmla="*/ 14 w 20"/>
              <a:gd name="T1" fmla="*/ 8 h 17"/>
              <a:gd name="T2" fmla="*/ 12 w 20"/>
              <a:gd name="T3" fmla="*/ 7 h 17"/>
              <a:gd name="T4" fmla="*/ 11 w 20"/>
              <a:gd name="T5" fmla="*/ 7 h 17"/>
              <a:gd name="T6" fmla="*/ 12 w 20"/>
              <a:gd name="T7" fmla="*/ 5 h 17"/>
              <a:gd name="T8" fmla="*/ 13 w 20"/>
              <a:gd name="T9" fmla="*/ 4 h 17"/>
              <a:gd name="T10" fmla="*/ 12 w 20"/>
              <a:gd name="T11" fmla="*/ 5 h 17"/>
              <a:gd name="T12" fmla="*/ 14 w 20"/>
              <a:gd name="T13" fmla="*/ 5 h 17"/>
              <a:gd name="T14" fmla="*/ 13 w 20"/>
              <a:gd name="T15" fmla="*/ 3 h 17"/>
              <a:gd name="T16" fmla="*/ 13 w 20"/>
              <a:gd name="T17" fmla="*/ 2 h 17"/>
              <a:gd name="T18" fmla="*/ 12 w 20"/>
              <a:gd name="T19" fmla="*/ 2 h 17"/>
              <a:gd name="T20" fmla="*/ 13 w 20"/>
              <a:gd name="T21" fmla="*/ 2 h 17"/>
              <a:gd name="T22" fmla="*/ 14 w 20"/>
              <a:gd name="T23" fmla="*/ 1 h 17"/>
              <a:gd name="T24" fmla="*/ 13 w 20"/>
              <a:gd name="T25" fmla="*/ 2 h 17"/>
              <a:gd name="T26" fmla="*/ 14 w 20"/>
              <a:gd name="T27" fmla="*/ 3 h 17"/>
              <a:gd name="T28" fmla="*/ 15 w 20"/>
              <a:gd name="T29" fmla="*/ 2 h 17"/>
              <a:gd name="T30" fmla="*/ 14 w 20"/>
              <a:gd name="T31" fmla="*/ 4 h 17"/>
              <a:gd name="T32" fmla="*/ 15 w 20"/>
              <a:gd name="T33" fmla="*/ 4 h 17"/>
              <a:gd name="T34" fmla="*/ 16 w 20"/>
              <a:gd name="T35" fmla="*/ 3 h 17"/>
              <a:gd name="T36" fmla="*/ 15 w 20"/>
              <a:gd name="T37" fmla="*/ 4 h 17"/>
              <a:gd name="T38" fmla="*/ 15 w 20"/>
              <a:gd name="T39" fmla="*/ 5 h 17"/>
              <a:gd name="T40" fmla="*/ 15 w 20"/>
              <a:gd name="T41" fmla="*/ 5 h 17"/>
              <a:gd name="T42" fmla="*/ 13 w 20"/>
              <a:gd name="T43" fmla="*/ 6 h 17"/>
              <a:gd name="T44" fmla="*/ 14 w 20"/>
              <a:gd name="T45" fmla="*/ 7 h 17"/>
              <a:gd name="T46" fmla="*/ 15 w 20"/>
              <a:gd name="T47" fmla="*/ 6 h 17"/>
              <a:gd name="T48" fmla="*/ 14 w 20"/>
              <a:gd name="T49" fmla="*/ 8 h 17"/>
              <a:gd name="T50" fmla="*/ 15 w 20"/>
              <a:gd name="T51" fmla="*/ 8 h 17"/>
              <a:gd name="T52" fmla="*/ 20 w 20"/>
              <a:gd name="T53" fmla="*/ 0 h 17"/>
              <a:gd name="T54" fmla="*/ 5 w 20"/>
              <a:gd name="T55" fmla="*/ 8 h 17"/>
              <a:gd name="T56" fmla="*/ 5 w 20"/>
              <a:gd name="T57" fmla="*/ 8 h 17"/>
              <a:gd name="T58" fmla="*/ 6 w 20"/>
              <a:gd name="T59" fmla="*/ 7 h 17"/>
              <a:gd name="T60" fmla="*/ 5 w 20"/>
              <a:gd name="T61" fmla="*/ 6 h 17"/>
              <a:gd name="T62" fmla="*/ 7 w 20"/>
              <a:gd name="T63" fmla="*/ 6 h 17"/>
              <a:gd name="T64" fmla="*/ 6 w 20"/>
              <a:gd name="T65" fmla="*/ 5 h 17"/>
              <a:gd name="T66" fmla="*/ 5 w 20"/>
              <a:gd name="T67" fmla="*/ 5 h 17"/>
              <a:gd name="T68" fmla="*/ 5 w 20"/>
              <a:gd name="T69" fmla="*/ 5 h 17"/>
              <a:gd name="T70" fmla="*/ 4 w 20"/>
              <a:gd name="T71" fmla="*/ 3 h 17"/>
              <a:gd name="T72" fmla="*/ 5 w 20"/>
              <a:gd name="T73" fmla="*/ 4 h 17"/>
              <a:gd name="T74" fmla="*/ 6 w 20"/>
              <a:gd name="T75" fmla="*/ 4 h 17"/>
              <a:gd name="T76" fmla="*/ 6 w 20"/>
              <a:gd name="T77" fmla="*/ 3 h 17"/>
              <a:gd name="T78" fmla="*/ 7 w 20"/>
              <a:gd name="T79" fmla="*/ 3 h 17"/>
              <a:gd name="T80" fmla="*/ 7 w 20"/>
              <a:gd name="T81" fmla="*/ 2 h 17"/>
              <a:gd name="T82" fmla="*/ 7 w 20"/>
              <a:gd name="T83" fmla="*/ 2 h 17"/>
              <a:gd name="T84" fmla="*/ 7 w 20"/>
              <a:gd name="T85" fmla="*/ 1 h 17"/>
              <a:gd name="T86" fmla="*/ 8 w 20"/>
              <a:gd name="T87" fmla="*/ 2 h 17"/>
              <a:gd name="T88" fmla="*/ 8 w 20"/>
              <a:gd name="T89" fmla="*/ 2 h 17"/>
              <a:gd name="T90" fmla="*/ 7 w 20"/>
              <a:gd name="T91" fmla="*/ 3 h 17"/>
              <a:gd name="T92" fmla="*/ 7 w 20"/>
              <a:gd name="T93" fmla="*/ 3 h 17"/>
              <a:gd name="T94" fmla="*/ 9 w 20"/>
              <a:gd name="T95" fmla="*/ 7 h 17"/>
              <a:gd name="T96" fmla="*/ 7 w 20"/>
              <a:gd name="T97" fmla="*/ 4 h 17"/>
              <a:gd name="T98" fmla="*/ 7 w 20"/>
              <a:gd name="T99" fmla="*/ 4 h 17"/>
              <a:gd name="T100" fmla="*/ 8 w 20"/>
              <a:gd name="T101" fmla="*/ 5 h 17"/>
              <a:gd name="T102" fmla="*/ 9 w 20"/>
              <a:gd name="T103" fmla="*/ 8 h 17"/>
              <a:gd name="T104" fmla="*/ 7 w 20"/>
              <a:gd name="T105" fmla="*/ 7 h 17"/>
              <a:gd name="T106" fmla="*/ 6 w 20"/>
              <a:gd name="T107" fmla="*/ 8 h 17"/>
              <a:gd name="T108" fmla="*/ 15 w 20"/>
              <a:gd name="T109" fmla="*/ 8 h 17"/>
              <a:gd name="T110" fmla="*/ 8 w 20"/>
              <a:gd name="T111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" h="17"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4" y="8"/>
                  <a:pt x="14" y="8"/>
                </a:cubicBezTo>
                <a:cubicBezTo>
                  <a:pt x="14" y="8"/>
                  <a:pt x="14" y="7"/>
                  <a:pt x="13" y="7"/>
                </a:cubicBezTo>
                <a:cubicBezTo>
                  <a:pt x="13" y="7"/>
                  <a:pt x="13" y="6"/>
                  <a:pt x="13" y="6"/>
                </a:cubicBezTo>
                <a:cubicBezTo>
                  <a:pt x="13" y="7"/>
                  <a:pt x="13" y="7"/>
                  <a:pt x="12" y="7"/>
                </a:cubicBezTo>
                <a:cubicBezTo>
                  <a:pt x="12" y="7"/>
                  <a:pt x="11" y="7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6"/>
                  <a:pt x="12" y="5"/>
                </a:cubicBezTo>
                <a:cubicBezTo>
                  <a:pt x="12" y="5"/>
                  <a:pt x="12" y="4"/>
                  <a:pt x="12" y="4"/>
                </a:cubicBezTo>
                <a:cubicBezTo>
                  <a:pt x="12" y="4"/>
                  <a:pt x="12" y="5"/>
                  <a:pt x="12" y="5"/>
                </a:cubicBezTo>
                <a:cubicBezTo>
                  <a:pt x="12" y="5"/>
                  <a:pt x="13" y="5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5"/>
                  <a:pt x="13" y="5"/>
                  <a:pt x="12" y="5"/>
                </a:cubicBezTo>
                <a:cubicBezTo>
                  <a:pt x="12" y="6"/>
                  <a:pt x="12" y="6"/>
                  <a:pt x="12" y="7"/>
                </a:cubicBezTo>
                <a:cubicBezTo>
                  <a:pt x="12" y="7"/>
                  <a:pt x="12" y="6"/>
                  <a:pt x="12" y="6"/>
                </a:cubicBezTo>
                <a:cubicBezTo>
                  <a:pt x="13" y="6"/>
                  <a:pt x="13" y="6"/>
                  <a:pt x="14" y="5"/>
                </a:cubicBezTo>
                <a:cubicBezTo>
                  <a:pt x="14" y="4"/>
                  <a:pt x="14" y="4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1"/>
                  <a:pt x="13" y="1"/>
                </a:cubicBezTo>
                <a:cubicBezTo>
                  <a:pt x="13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1"/>
                  <a:pt x="13" y="1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5" y="2"/>
                  <a:pt x="15" y="2"/>
                </a:cubicBezTo>
                <a:cubicBezTo>
                  <a:pt x="15" y="2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5" y="4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3"/>
                  <a:pt x="16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5" y="4"/>
                </a:cubicBezTo>
                <a:cubicBezTo>
                  <a:pt x="15" y="5"/>
                  <a:pt x="16" y="5"/>
                  <a:pt x="16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6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4"/>
                  <a:pt x="14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6"/>
                  <a:pt x="14" y="6"/>
                  <a:pt x="13" y="6"/>
                </a:cubicBezTo>
                <a:cubicBezTo>
                  <a:pt x="13" y="6"/>
                  <a:pt x="13" y="6"/>
                  <a:pt x="14" y="6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8"/>
                  <a:pt x="14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7"/>
                  <a:pt x="16" y="7"/>
                </a:cubicBezTo>
                <a:cubicBezTo>
                  <a:pt x="16" y="7"/>
                  <a:pt x="15" y="7"/>
                  <a:pt x="15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5" y="8"/>
                  <a:pt x="5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8"/>
                  <a:pt x="5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7"/>
                  <a:pt x="6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6" y="6"/>
                  <a:pt x="6" y="6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7"/>
                  <a:pt x="7" y="7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6" y="6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6"/>
                  <a:pt x="5" y="6"/>
                </a:cubicBezTo>
                <a:cubicBezTo>
                  <a:pt x="5" y="6"/>
                  <a:pt x="5" y="5"/>
                  <a:pt x="5" y="5"/>
                </a:cubicBezTo>
                <a:cubicBezTo>
                  <a:pt x="5" y="5"/>
                  <a:pt x="5" y="5"/>
                  <a:pt x="5" y="4"/>
                </a:cubicBezTo>
                <a:cubicBezTo>
                  <a:pt x="5" y="4"/>
                  <a:pt x="4" y="4"/>
                  <a:pt x="4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4"/>
                  <a:pt x="4" y="4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2"/>
                  <a:pt x="6" y="2"/>
                </a:cubicBezTo>
                <a:cubicBezTo>
                  <a:pt x="6" y="2"/>
                  <a:pt x="6" y="3"/>
                  <a:pt x="6" y="3"/>
                </a:cubicBezTo>
                <a:cubicBezTo>
                  <a:pt x="6" y="3"/>
                  <a:pt x="6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7" y="2"/>
                  <a:pt x="7" y="2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4"/>
                  <a:pt x="6" y="4"/>
                  <a:pt x="7" y="5"/>
                </a:cubicBezTo>
                <a:cubicBezTo>
                  <a:pt x="7" y="6"/>
                  <a:pt x="8" y="6"/>
                  <a:pt x="8" y="6"/>
                </a:cubicBezTo>
                <a:cubicBezTo>
                  <a:pt x="8" y="6"/>
                  <a:pt x="9" y="7"/>
                  <a:pt x="9" y="7"/>
                </a:cubicBezTo>
                <a:cubicBezTo>
                  <a:pt x="9" y="6"/>
                  <a:pt x="8" y="6"/>
                  <a:pt x="8" y="5"/>
                </a:cubicBezTo>
                <a:cubicBezTo>
                  <a:pt x="8" y="5"/>
                  <a:pt x="7" y="5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8" y="4"/>
                  <a:pt x="8" y="4"/>
                </a:cubicBezTo>
                <a:cubicBezTo>
                  <a:pt x="8" y="4"/>
                  <a:pt x="8" y="5"/>
                  <a:pt x="8" y="5"/>
                </a:cubicBezTo>
                <a:cubicBezTo>
                  <a:pt x="9" y="6"/>
                  <a:pt x="9" y="6"/>
                  <a:pt x="9" y="7"/>
                </a:cubicBezTo>
                <a:cubicBezTo>
                  <a:pt x="9" y="7"/>
                  <a:pt x="10" y="7"/>
                  <a:pt x="10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7"/>
                  <a:pt x="8" y="7"/>
                  <a:pt x="8" y="7"/>
                </a:cubicBezTo>
                <a:cubicBezTo>
                  <a:pt x="8" y="7"/>
                  <a:pt x="8" y="7"/>
                  <a:pt x="8" y="6"/>
                </a:cubicBezTo>
                <a:cubicBezTo>
                  <a:pt x="7" y="6"/>
                  <a:pt x="7" y="7"/>
                  <a:pt x="7" y="7"/>
                </a:cubicBezTo>
                <a:cubicBezTo>
                  <a:pt x="7" y="7"/>
                  <a:pt x="6" y="8"/>
                  <a:pt x="6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8"/>
                  <a:pt x="6" y="8"/>
                  <a:pt x="6" y="8"/>
                </a:cubicBezTo>
                <a:cubicBezTo>
                  <a:pt x="5" y="8"/>
                  <a:pt x="5" y="8"/>
                  <a:pt x="5" y="8"/>
                </a:cubicBezTo>
                <a:cubicBezTo>
                  <a:pt x="10" y="17"/>
                  <a:pt x="10" y="17"/>
                  <a:pt x="10" y="17"/>
                </a:cubicBez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0" y="11"/>
                </a:moveTo>
                <a:cubicBezTo>
                  <a:pt x="8" y="8"/>
                  <a:pt x="8" y="8"/>
                  <a:pt x="8" y="8"/>
                </a:cubicBezTo>
                <a:cubicBezTo>
                  <a:pt x="12" y="8"/>
                  <a:pt x="12" y="8"/>
                  <a:pt x="12" y="8"/>
                </a:cubicBezTo>
                <a:lnTo>
                  <a:pt x="10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41" name="Group 240出自【趣你的PPT】(微信:qunideppt)：最优质的PPT资源库"/>
          <p:cNvGrpSpPr/>
          <p:nvPr/>
        </p:nvGrpSpPr>
        <p:grpSpPr>
          <a:xfrm>
            <a:off x="745468" y="4507377"/>
            <a:ext cx="414086" cy="261090"/>
            <a:chOff x="1138238" y="1127125"/>
            <a:chExt cx="395287" cy="249237"/>
          </a:xfrm>
          <a:solidFill>
            <a:schemeClr val="bg1"/>
          </a:solidFill>
        </p:grpSpPr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8238" y="1230312"/>
              <a:ext cx="373063" cy="146050"/>
            </a:xfrm>
            <a:custGeom>
              <a:avLst/>
              <a:gdLst>
                <a:gd name="T0" fmla="*/ 14 w 18"/>
                <a:gd name="T1" fmla="*/ 1 h 7"/>
                <a:gd name="T2" fmla="*/ 12 w 18"/>
                <a:gd name="T3" fmla="*/ 1 h 7"/>
                <a:gd name="T4" fmla="*/ 9 w 18"/>
                <a:gd name="T5" fmla="*/ 2 h 7"/>
                <a:gd name="T6" fmla="*/ 7 w 18"/>
                <a:gd name="T7" fmla="*/ 1 h 7"/>
                <a:gd name="T8" fmla="*/ 5 w 18"/>
                <a:gd name="T9" fmla="*/ 1 h 7"/>
                <a:gd name="T10" fmla="*/ 1 w 18"/>
                <a:gd name="T11" fmla="*/ 0 h 7"/>
                <a:gd name="T12" fmla="*/ 2 w 18"/>
                <a:gd name="T13" fmla="*/ 3 h 7"/>
                <a:gd name="T14" fmla="*/ 4 w 18"/>
                <a:gd name="T15" fmla="*/ 5 h 7"/>
                <a:gd name="T16" fmla="*/ 10 w 18"/>
                <a:gd name="T17" fmla="*/ 7 h 7"/>
                <a:gd name="T18" fmla="*/ 15 w 18"/>
                <a:gd name="T19" fmla="*/ 5 h 7"/>
                <a:gd name="T20" fmla="*/ 18 w 18"/>
                <a:gd name="T21" fmla="*/ 1 h 7"/>
                <a:gd name="T22" fmla="*/ 17 w 18"/>
                <a:gd name="T23" fmla="*/ 1 h 7"/>
                <a:gd name="T24" fmla="*/ 14 w 18"/>
                <a:gd name="T2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7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1" y="1"/>
                    <a:pt x="10" y="2"/>
                    <a:pt x="9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0" y="1"/>
                    <a:pt x="2" y="2"/>
                    <a:pt x="2" y="3"/>
                  </a:cubicBezTo>
                  <a:cubicBezTo>
                    <a:pt x="3" y="3"/>
                    <a:pt x="3" y="4"/>
                    <a:pt x="4" y="5"/>
                  </a:cubicBezTo>
                  <a:cubicBezTo>
                    <a:pt x="6" y="6"/>
                    <a:pt x="8" y="7"/>
                    <a:pt x="10" y="7"/>
                  </a:cubicBezTo>
                  <a:cubicBezTo>
                    <a:pt x="12" y="7"/>
                    <a:pt x="14" y="7"/>
                    <a:pt x="15" y="5"/>
                  </a:cubicBezTo>
                  <a:cubicBezTo>
                    <a:pt x="17" y="4"/>
                    <a:pt x="18" y="3"/>
                    <a:pt x="18" y="1"/>
                  </a:cubicBezTo>
                  <a:cubicBezTo>
                    <a:pt x="18" y="1"/>
                    <a:pt x="18" y="1"/>
                    <a:pt x="17" y="1"/>
                  </a:cubicBezTo>
                  <a:cubicBezTo>
                    <a:pt x="16" y="2"/>
                    <a:pt x="15" y="1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8875" y="1127125"/>
              <a:ext cx="374650" cy="123825"/>
            </a:xfrm>
            <a:custGeom>
              <a:avLst/>
              <a:gdLst>
                <a:gd name="T0" fmla="*/ 17 w 18"/>
                <a:gd name="T1" fmla="*/ 3 h 6"/>
                <a:gd name="T2" fmla="*/ 15 w 18"/>
                <a:gd name="T3" fmla="*/ 1 h 6"/>
                <a:gd name="T4" fmla="*/ 12 w 18"/>
                <a:gd name="T5" fmla="*/ 0 h 6"/>
                <a:gd name="T6" fmla="*/ 9 w 18"/>
                <a:gd name="T7" fmla="*/ 0 h 6"/>
                <a:gd name="T8" fmla="*/ 7 w 18"/>
                <a:gd name="T9" fmla="*/ 0 h 6"/>
                <a:gd name="T10" fmla="*/ 5 w 18"/>
                <a:gd name="T11" fmla="*/ 0 h 6"/>
                <a:gd name="T12" fmla="*/ 1 w 18"/>
                <a:gd name="T13" fmla="*/ 3 h 6"/>
                <a:gd name="T14" fmla="*/ 0 w 18"/>
                <a:gd name="T15" fmla="*/ 4 h 6"/>
                <a:gd name="T16" fmla="*/ 1 w 18"/>
                <a:gd name="T17" fmla="*/ 5 h 6"/>
                <a:gd name="T18" fmla="*/ 3 w 18"/>
                <a:gd name="T19" fmla="*/ 5 h 6"/>
                <a:gd name="T20" fmla="*/ 4 w 18"/>
                <a:gd name="T21" fmla="*/ 5 h 6"/>
                <a:gd name="T22" fmla="*/ 5 w 18"/>
                <a:gd name="T23" fmla="*/ 5 h 6"/>
                <a:gd name="T24" fmla="*/ 7 w 18"/>
                <a:gd name="T25" fmla="*/ 4 h 6"/>
                <a:gd name="T26" fmla="*/ 8 w 18"/>
                <a:gd name="T27" fmla="*/ 4 h 6"/>
                <a:gd name="T28" fmla="*/ 10 w 18"/>
                <a:gd name="T29" fmla="*/ 4 h 6"/>
                <a:gd name="T30" fmla="*/ 15 w 18"/>
                <a:gd name="T31" fmla="*/ 6 h 6"/>
                <a:gd name="T32" fmla="*/ 16 w 18"/>
                <a:gd name="T33" fmla="*/ 5 h 6"/>
                <a:gd name="T34" fmla="*/ 18 w 18"/>
                <a:gd name="T35" fmla="*/ 4 h 6"/>
                <a:gd name="T36" fmla="*/ 17 w 18"/>
                <a:gd name="T3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6">
                  <a:moveTo>
                    <a:pt x="17" y="3"/>
                  </a:moveTo>
                  <a:cubicBezTo>
                    <a:pt x="16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11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2" y="4"/>
                    <a:pt x="13" y="5"/>
                    <a:pt x="15" y="6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7" y="3"/>
                    <a:pt x="1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61214" y="6150547"/>
            <a:ext cx="347567" cy="414087"/>
          </a:xfrm>
          <a:custGeom>
            <a:avLst/>
            <a:gdLst>
              <a:gd name="T0" fmla="*/ 0 w 16"/>
              <a:gd name="T1" fmla="*/ 14 h 19"/>
              <a:gd name="T2" fmla="*/ 16 w 16"/>
              <a:gd name="T3" fmla="*/ 5 h 19"/>
              <a:gd name="T4" fmla="*/ 3 w 16"/>
              <a:gd name="T5" fmla="*/ 12 h 19"/>
              <a:gd name="T6" fmla="*/ 2 w 16"/>
              <a:gd name="T7" fmla="*/ 12 h 19"/>
              <a:gd name="T8" fmla="*/ 2 w 16"/>
              <a:gd name="T9" fmla="*/ 10 h 19"/>
              <a:gd name="T10" fmla="*/ 4 w 16"/>
              <a:gd name="T11" fmla="*/ 11 h 19"/>
              <a:gd name="T12" fmla="*/ 3 w 16"/>
              <a:gd name="T13" fmla="*/ 9 h 19"/>
              <a:gd name="T14" fmla="*/ 4 w 16"/>
              <a:gd name="T15" fmla="*/ 11 h 19"/>
              <a:gd name="T16" fmla="*/ 4 w 16"/>
              <a:gd name="T17" fmla="*/ 8 h 19"/>
              <a:gd name="T18" fmla="*/ 3 w 16"/>
              <a:gd name="T19" fmla="*/ 8 h 19"/>
              <a:gd name="T20" fmla="*/ 2 w 16"/>
              <a:gd name="T21" fmla="*/ 9 h 19"/>
              <a:gd name="T22" fmla="*/ 2 w 16"/>
              <a:gd name="T23" fmla="*/ 7 h 19"/>
              <a:gd name="T24" fmla="*/ 2 w 16"/>
              <a:gd name="T25" fmla="*/ 7 h 19"/>
              <a:gd name="T26" fmla="*/ 3 w 16"/>
              <a:gd name="T27" fmla="*/ 7 h 19"/>
              <a:gd name="T28" fmla="*/ 4 w 16"/>
              <a:gd name="T29" fmla="*/ 6 h 19"/>
              <a:gd name="T30" fmla="*/ 4 w 16"/>
              <a:gd name="T31" fmla="*/ 6 h 19"/>
              <a:gd name="T32" fmla="*/ 5 w 16"/>
              <a:gd name="T33" fmla="*/ 5 h 19"/>
              <a:gd name="T34" fmla="*/ 5 w 16"/>
              <a:gd name="T35" fmla="*/ 5 h 19"/>
              <a:gd name="T36" fmla="*/ 4 w 16"/>
              <a:gd name="T37" fmla="*/ 4 h 19"/>
              <a:gd name="T38" fmla="*/ 5 w 16"/>
              <a:gd name="T39" fmla="*/ 5 h 19"/>
              <a:gd name="T40" fmla="*/ 6 w 16"/>
              <a:gd name="T41" fmla="*/ 5 h 19"/>
              <a:gd name="T42" fmla="*/ 5 w 16"/>
              <a:gd name="T43" fmla="*/ 5 h 19"/>
              <a:gd name="T44" fmla="*/ 4 w 16"/>
              <a:gd name="T45" fmla="*/ 6 h 19"/>
              <a:gd name="T46" fmla="*/ 6 w 16"/>
              <a:gd name="T47" fmla="*/ 10 h 19"/>
              <a:gd name="T48" fmla="*/ 5 w 16"/>
              <a:gd name="T49" fmla="*/ 8 h 19"/>
              <a:gd name="T50" fmla="*/ 5 w 16"/>
              <a:gd name="T51" fmla="*/ 7 h 19"/>
              <a:gd name="T52" fmla="*/ 6 w 16"/>
              <a:gd name="T53" fmla="*/ 7 h 19"/>
              <a:gd name="T54" fmla="*/ 8 w 16"/>
              <a:gd name="T55" fmla="*/ 12 h 19"/>
              <a:gd name="T56" fmla="*/ 5 w 16"/>
              <a:gd name="T57" fmla="*/ 10 h 19"/>
              <a:gd name="T58" fmla="*/ 6 w 16"/>
              <a:gd name="T59" fmla="*/ 12 h 19"/>
              <a:gd name="T60" fmla="*/ 15 w 16"/>
              <a:gd name="T61" fmla="*/ 7 h 19"/>
              <a:gd name="T62" fmla="*/ 14 w 16"/>
              <a:gd name="T63" fmla="*/ 9 h 19"/>
              <a:gd name="T64" fmla="*/ 14 w 16"/>
              <a:gd name="T65" fmla="*/ 8 h 19"/>
              <a:gd name="T66" fmla="*/ 12 w 16"/>
              <a:gd name="T67" fmla="*/ 8 h 19"/>
              <a:gd name="T68" fmla="*/ 12 w 16"/>
              <a:gd name="T69" fmla="*/ 11 h 19"/>
              <a:gd name="T70" fmla="*/ 13 w 16"/>
              <a:gd name="T71" fmla="*/ 9 h 19"/>
              <a:gd name="T72" fmla="*/ 13 w 16"/>
              <a:gd name="T73" fmla="*/ 11 h 19"/>
              <a:gd name="T74" fmla="*/ 14 w 16"/>
              <a:gd name="T75" fmla="*/ 10 h 19"/>
              <a:gd name="T76" fmla="*/ 14 w 16"/>
              <a:gd name="T77" fmla="*/ 12 h 19"/>
              <a:gd name="T78" fmla="*/ 13 w 16"/>
              <a:gd name="T79" fmla="*/ 12 h 19"/>
              <a:gd name="T80" fmla="*/ 11 w 16"/>
              <a:gd name="T81" fmla="*/ 10 h 19"/>
              <a:gd name="T82" fmla="*/ 9 w 16"/>
              <a:gd name="T83" fmla="*/ 10 h 19"/>
              <a:gd name="T84" fmla="*/ 10 w 16"/>
              <a:gd name="T85" fmla="*/ 8 h 19"/>
              <a:gd name="T86" fmla="*/ 11 w 16"/>
              <a:gd name="T87" fmla="*/ 7 h 19"/>
              <a:gd name="T88" fmla="*/ 11 w 16"/>
              <a:gd name="T89" fmla="*/ 9 h 19"/>
              <a:gd name="T90" fmla="*/ 12 w 16"/>
              <a:gd name="T91" fmla="*/ 8 h 19"/>
              <a:gd name="T92" fmla="*/ 12 w 16"/>
              <a:gd name="T93" fmla="*/ 6 h 19"/>
              <a:gd name="T94" fmla="*/ 11 w 16"/>
              <a:gd name="T95" fmla="*/ 5 h 19"/>
              <a:gd name="T96" fmla="*/ 11 w 16"/>
              <a:gd name="T97" fmla="*/ 5 h 19"/>
              <a:gd name="T98" fmla="*/ 11 w 16"/>
              <a:gd name="T99" fmla="*/ 4 h 19"/>
              <a:gd name="T100" fmla="*/ 12 w 16"/>
              <a:gd name="T101" fmla="*/ 4 h 19"/>
              <a:gd name="T102" fmla="*/ 12 w 16"/>
              <a:gd name="T103" fmla="*/ 5 h 19"/>
              <a:gd name="T104" fmla="*/ 12 w 16"/>
              <a:gd name="T105" fmla="*/ 6 h 19"/>
              <a:gd name="T106" fmla="*/ 13 w 16"/>
              <a:gd name="T107" fmla="*/ 5 h 19"/>
              <a:gd name="T108" fmla="*/ 12 w 16"/>
              <a:gd name="T109" fmla="*/ 7 h 19"/>
              <a:gd name="T110" fmla="*/ 14 w 16"/>
              <a:gd name="T111" fmla="*/ 7 h 19"/>
              <a:gd name="T112" fmla="*/ 15 w 16"/>
              <a:gd name="T113" fmla="*/ 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" h="19">
                <a:moveTo>
                  <a:pt x="8" y="0"/>
                </a:moveTo>
                <a:cubicBezTo>
                  <a:pt x="0" y="5"/>
                  <a:pt x="0" y="5"/>
                  <a:pt x="0" y="5"/>
                </a:cubicBezTo>
                <a:cubicBezTo>
                  <a:pt x="0" y="14"/>
                  <a:pt x="0" y="14"/>
                  <a:pt x="0" y="14"/>
                </a:cubicBezTo>
                <a:cubicBezTo>
                  <a:pt x="8" y="19"/>
                  <a:pt x="8" y="19"/>
                  <a:pt x="8" y="19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5"/>
                  <a:pt x="16" y="5"/>
                  <a:pt x="16" y="5"/>
                </a:cubicBezTo>
                <a:lnTo>
                  <a:pt x="8" y="0"/>
                </a:lnTo>
                <a:close/>
                <a:moveTo>
                  <a:pt x="5" y="10"/>
                </a:moveTo>
                <a:cubicBezTo>
                  <a:pt x="4" y="11"/>
                  <a:pt x="4" y="11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3" y="12"/>
                  <a:pt x="2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3" y="12"/>
                  <a:pt x="2" y="11"/>
                </a:cubicBezTo>
                <a:cubicBezTo>
                  <a:pt x="2" y="11"/>
                  <a:pt x="2" y="11"/>
                  <a:pt x="2" y="10"/>
                </a:cubicBezTo>
                <a:cubicBezTo>
                  <a:pt x="2" y="11"/>
                  <a:pt x="2" y="11"/>
                  <a:pt x="3" y="12"/>
                </a:cubicBezTo>
                <a:cubicBezTo>
                  <a:pt x="3" y="12"/>
                  <a:pt x="3" y="12"/>
                  <a:pt x="3" y="11"/>
                </a:cubicBezTo>
                <a:cubicBezTo>
                  <a:pt x="3" y="11"/>
                  <a:pt x="4" y="11"/>
                  <a:pt x="4" y="11"/>
                </a:cubicBezTo>
                <a:cubicBezTo>
                  <a:pt x="4" y="11"/>
                  <a:pt x="3" y="11"/>
                  <a:pt x="3" y="10"/>
                </a:cubicBezTo>
                <a:cubicBezTo>
                  <a:pt x="3" y="10"/>
                  <a:pt x="3" y="10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10"/>
                  <a:pt x="3" y="10"/>
                </a:cubicBezTo>
                <a:cubicBezTo>
                  <a:pt x="4" y="10"/>
                  <a:pt x="4" y="11"/>
                  <a:pt x="4" y="11"/>
                </a:cubicBezTo>
                <a:cubicBezTo>
                  <a:pt x="4" y="10"/>
                  <a:pt x="4" y="10"/>
                  <a:pt x="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9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7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8"/>
                  <a:pt x="2" y="8"/>
                  <a:pt x="2" y="8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2" y="9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6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7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5"/>
                  <a:pt x="3" y="5"/>
                </a:cubicBezTo>
                <a:cubicBezTo>
                  <a:pt x="3" y="5"/>
                  <a:pt x="4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4"/>
                </a:cubicBezTo>
                <a:cubicBezTo>
                  <a:pt x="5" y="4"/>
                  <a:pt x="5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3"/>
                  <a:pt x="5" y="4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4" y="7"/>
                  <a:pt x="4" y="8"/>
                </a:cubicBezTo>
                <a:cubicBezTo>
                  <a:pt x="5" y="9"/>
                  <a:pt x="5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9"/>
                  <a:pt x="6" y="9"/>
                </a:cubicBezTo>
                <a:cubicBezTo>
                  <a:pt x="5" y="8"/>
                  <a:pt x="5" y="8"/>
                  <a:pt x="5" y="8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8"/>
                  <a:pt x="5" y="8"/>
                </a:cubicBezTo>
                <a:cubicBezTo>
                  <a:pt x="5" y="8"/>
                  <a:pt x="6" y="8"/>
                  <a:pt x="6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8"/>
                  <a:pt x="6" y="8"/>
                  <a:pt x="6" y="9"/>
                </a:cubicBezTo>
                <a:cubicBezTo>
                  <a:pt x="6" y="9"/>
                  <a:pt x="7" y="10"/>
                  <a:pt x="7" y="10"/>
                </a:cubicBezTo>
                <a:cubicBezTo>
                  <a:pt x="7" y="11"/>
                  <a:pt x="8" y="11"/>
                  <a:pt x="8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1"/>
                  <a:pt x="6" y="11"/>
                  <a:pt x="6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8" y="16"/>
                </a:moveTo>
                <a:cubicBezTo>
                  <a:pt x="6" y="12"/>
                  <a:pt x="6" y="12"/>
                  <a:pt x="6" y="12"/>
                </a:cubicBezTo>
                <a:cubicBezTo>
                  <a:pt x="10" y="12"/>
                  <a:pt x="10" y="12"/>
                  <a:pt x="10" y="12"/>
                </a:cubicBezTo>
                <a:lnTo>
                  <a:pt x="8" y="16"/>
                </a:lnTo>
                <a:close/>
                <a:moveTo>
                  <a:pt x="15" y="7"/>
                </a:moveTo>
                <a:cubicBezTo>
                  <a:pt x="14" y="7"/>
                  <a:pt x="14" y="7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8"/>
                  <a:pt x="13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2" y="9"/>
                  <a:pt x="11" y="10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2" y="10"/>
                  <a:pt x="12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3" y="10"/>
                  <a:pt x="13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2"/>
                  <a:pt x="13" y="12"/>
                  <a:pt x="13" y="12"/>
                </a:cubicBezTo>
                <a:cubicBezTo>
                  <a:pt x="14" y="11"/>
                  <a:pt x="14" y="11"/>
                  <a:pt x="14" y="10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2"/>
                  <a:pt x="14" y="12"/>
                  <a:pt x="13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2" y="11"/>
                  <a:pt x="12" y="11"/>
                  <a:pt x="12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0" y="11"/>
                  <a:pt x="9" y="11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1"/>
                  <a:pt x="9" y="11"/>
                  <a:pt x="9" y="10"/>
                </a:cubicBezTo>
                <a:cubicBezTo>
                  <a:pt x="9" y="10"/>
                  <a:pt x="10" y="9"/>
                  <a:pt x="10" y="9"/>
                </a:cubicBezTo>
                <a:cubicBezTo>
                  <a:pt x="10" y="8"/>
                  <a:pt x="10" y="8"/>
                  <a:pt x="10" y="7"/>
                </a:cubicBezTo>
                <a:cubicBezTo>
                  <a:pt x="10" y="7"/>
                  <a:pt x="10" y="8"/>
                  <a:pt x="10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7"/>
                  <a:pt x="11" y="7"/>
                </a:cubicBezTo>
                <a:cubicBezTo>
                  <a:pt x="11" y="7"/>
                  <a:pt x="12" y="7"/>
                  <a:pt x="11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1" y="7"/>
                  <a:pt x="11" y="8"/>
                </a:cubicBezTo>
                <a:cubicBezTo>
                  <a:pt x="11" y="8"/>
                  <a:pt x="11" y="8"/>
                  <a:pt x="11" y="9"/>
                </a:cubicBezTo>
                <a:cubicBezTo>
                  <a:pt x="10" y="9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1" y="10"/>
                  <a:pt x="12" y="9"/>
                  <a:pt x="12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2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5"/>
                  <a:pt x="10" y="5"/>
                </a:cubicBezTo>
                <a:cubicBezTo>
                  <a:pt x="10" y="5"/>
                  <a:pt x="10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4"/>
                </a:cubicBezTo>
                <a:cubicBezTo>
                  <a:pt x="11" y="4"/>
                  <a:pt x="12" y="4"/>
                  <a:pt x="12" y="4"/>
                </a:cubicBezTo>
                <a:cubicBezTo>
                  <a:pt x="12" y="4"/>
                  <a:pt x="12" y="3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5"/>
                  <a:pt x="12" y="5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6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3" y="6"/>
                </a:cubicBezTo>
                <a:cubicBezTo>
                  <a:pt x="13" y="6"/>
                  <a:pt x="13" y="5"/>
                  <a:pt x="13" y="5"/>
                </a:cubicBezTo>
                <a:cubicBezTo>
                  <a:pt x="13" y="5"/>
                  <a:pt x="13" y="6"/>
                  <a:pt x="13" y="6"/>
                </a:cubicBezTo>
                <a:cubicBezTo>
                  <a:pt x="13" y="6"/>
                  <a:pt x="12" y="6"/>
                  <a:pt x="12" y="6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3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7"/>
                  <a:pt x="13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5" y="7"/>
                  <a:pt x="15" y="7"/>
                </a:cubicBezTo>
                <a:cubicBezTo>
                  <a:pt x="15" y="7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7"/>
                  <a:pt x="15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45" name="Group 244出自【趣你的PPT】(微信:qunideppt)：最优质的PPT资源库"/>
          <p:cNvGrpSpPr/>
          <p:nvPr/>
        </p:nvGrpSpPr>
        <p:grpSpPr>
          <a:xfrm>
            <a:off x="7134704" y="6248664"/>
            <a:ext cx="390805" cy="217853"/>
            <a:chOff x="7237413" y="5614987"/>
            <a:chExt cx="373063" cy="207963"/>
          </a:xfrm>
          <a:solidFill>
            <a:schemeClr val="bg1"/>
          </a:solidFill>
        </p:grpSpPr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37413" y="5740400"/>
              <a:ext cx="166688" cy="82550"/>
            </a:xfrm>
            <a:custGeom>
              <a:avLst/>
              <a:gdLst>
                <a:gd name="T0" fmla="*/ 7 w 8"/>
                <a:gd name="T1" fmla="*/ 0 h 4"/>
                <a:gd name="T2" fmla="*/ 4 w 8"/>
                <a:gd name="T3" fmla="*/ 1 h 4"/>
                <a:gd name="T4" fmla="*/ 0 w 8"/>
                <a:gd name="T5" fmla="*/ 1 h 4"/>
                <a:gd name="T6" fmla="*/ 0 w 8"/>
                <a:gd name="T7" fmla="*/ 1 h 4"/>
                <a:gd name="T8" fmla="*/ 1 w 8"/>
                <a:gd name="T9" fmla="*/ 3 h 4"/>
                <a:gd name="T10" fmla="*/ 2 w 8"/>
                <a:gd name="T11" fmla="*/ 3 h 4"/>
                <a:gd name="T12" fmla="*/ 4 w 8"/>
                <a:gd name="T13" fmla="*/ 4 h 4"/>
                <a:gd name="T14" fmla="*/ 5 w 8"/>
                <a:gd name="T15" fmla="*/ 4 h 4"/>
                <a:gd name="T16" fmla="*/ 7 w 8"/>
                <a:gd name="T17" fmla="*/ 3 h 4"/>
                <a:gd name="T18" fmla="*/ 8 w 8"/>
                <a:gd name="T19" fmla="*/ 2 h 4"/>
                <a:gd name="T20" fmla="*/ 8 w 8"/>
                <a:gd name="T21" fmla="*/ 1 h 4"/>
                <a:gd name="T22" fmla="*/ 7 w 8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4">
                  <a:moveTo>
                    <a:pt x="7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3" y="2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4"/>
                    <a:pt x="7" y="4"/>
                    <a:pt x="7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24738" y="5740400"/>
              <a:ext cx="185738" cy="82550"/>
            </a:xfrm>
            <a:custGeom>
              <a:avLst/>
              <a:gdLst>
                <a:gd name="T0" fmla="*/ 4 w 9"/>
                <a:gd name="T1" fmla="*/ 1 h 4"/>
                <a:gd name="T2" fmla="*/ 1 w 9"/>
                <a:gd name="T3" fmla="*/ 0 h 4"/>
                <a:gd name="T4" fmla="*/ 0 w 9"/>
                <a:gd name="T5" fmla="*/ 1 h 4"/>
                <a:gd name="T6" fmla="*/ 0 w 9"/>
                <a:gd name="T7" fmla="*/ 2 h 4"/>
                <a:gd name="T8" fmla="*/ 1 w 9"/>
                <a:gd name="T9" fmla="*/ 3 h 4"/>
                <a:gd name="T10" fmla="*/ 3 w 9"/>
                <a:gd name="T11" fmla="*/ 4 h 4"/>
                <a:gd name="T12" fmla="*/ 5 w 9"/>
                <a:gd name="T13" fmla="*/ 4 h 4"/>
                <a:gd name="T14" fmla="*/ 6 w 9"/>
                <a:gd name="T15" fmla="*/ 3 h 4"/>
                <a:gd name="T16" fmla="*/ 7 w 9"/>
                <a:gd name="T17" fmla="*/ 3 h 4"/>
                <a:gd name="T18" fmla="*/ 8 w 9"/>
                <a:gd name="T19" fmla="*/ 1 h 4"/>
                <a:gd name="T20" fmla="*/ 9 w 9"/>
                <a:gd name="T21" fmla="*/ 1 h 4"/>
                <a:gd name="T22" fmla="*/ 4 w 9"/>
                <a:gd name="T2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4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4"/>
                    <a:pt x="5" y="4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2"/>
                    <a:pt x="5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04101" y="5635625"/>
              <a:ext cx="4127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89838" y="5635625"/>
              <a:ext cx="158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45376" y="5614987"/>
              <a:ext cx="123825" cy="10477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6 w 6"/>
                <a:gd name="T5" fmla="*/ 4 h 5"/>
                <a:gd name="T6" fmla="*/ 6 w 6"/>
                <a:gd name="T7" fmla="*/ 1 h 5"/>
                <a:gd name="T8" fmla="*/ 6 w 6"/>
                <a:gd name="T9" fmla="*/ 0 h 5"/>
                <a:gd name="T10" fmla="*/ 5 w 6"/>
                <a:gd name="T11" fmla="*/ 0 h 5"/>
                <a:gd name="T12" fmla="*/ 0 w 6"/>
                <a:gd name="T13" fmla="*/ 0 h 5"/>
                <a:gd name="T14" fmla="*/ 0 w 6"/>
                <a:gd name="T15" fmla="*/ 0 h 5"/>
                <a:gd name="T16" fmla="*/ 0 w 6"/>
                <a:gd name="T17" fmla="*/ 1 h 5"/>
                <a:gd name="T18" fmla="*/ 0 w 6"/>
                <a:gd name="T19" fmla="*/ 3 h 5"/>
                <a:gd name="T20" fmla="*/ 0 w 6"/>
                <a:gd name="T21" fmla="*/ 4 h 5"/>
                <a:gd name="T22" fmla="*/ 0 w 6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37413" y="5635625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58051" y="5614987"/>
              <a:ext cx="123825" cy="10477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6 w 6"/>
                <a:gd name="T5" fmla="*/ 4 h 5"/>
                <a:gd name="T6" fmla="*/ 6 w 6"/>
                <a:gd name="T7" fmla="*/ 3 h 5"/>
                <a:gd name="T8" fmla="*/ 6 w 6"/>
                <a:gd name="T9" fmla="*/ 1 h 5"/>
                <a:gd name="T10" fmla="*/ 6 w 6"/>
                <a:gd name="T11" fmla="*/ 0 h 5"/>
                <a:gd name="T12" fmla="*/ 6 w 6"/>
                <a:gd name="T13" fmla="*/ 0 h 5"/>
                <a:gd name="T14" fmla="*/ 1 w 6"/>
                <a:gd name="T15" fmla="*/ 0 h 5"/>
                <a:gd name="T16" fmla="*/ 0 w 6"/>
                <a:gd name="T17" fmla="*/ 0 h 5"/>
                <a:gd name="T18" fmla="*/ 0 w 6"/>
                <a:gd name="T19" fmla="*/ 1 h 5"/>
                <a:gd name="T20" fmla="*/ 0 w 6"/>
                <a:gd name="T21" fmla="*/ 4 h 5"/>
                <a:gd name="T22" fmla="*/ 0 w 6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3" name="Group 252出自【趣你的PPT】(微信:qunideppt)：最优质的PPT资源库"/>
          <p:cNvGrpSpPr/>
          <p:nvPr/>
        </p:nvGrpSpPr>
        <p:grpSpPr>
          <a:xfrm>
            <a:off x="745468" y="6107309"/>
            <a:ext cx="369185" cy="500563"/>
            <a:chOff x="1138238" y="2457450"/>
            <a:chExt cx="352425" cy="477838"/>
          </a:xfrm>
          <a:solidFill>
            <a:schemeClr val="bg1"/>
          </a:solidFill>
        </p:grpSpPr>
        <p:sp>
          <p:nvSpPr>
            <p:cNvPr id="2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8238" y="2540000"/>
              <a:ext cx="352425" cy="395288"/>
            </a:xfrm>
            <a:custGeom>
              <a:avLst/>
              <a:gdLst>
                <a:gd name="T0" fmla="*/ 9 w 17"/>
                <a:gd name="T1" fmla="*/ 1 h 19"/>
                <a:gd name="T2" fmla="*/ 5 w 17"/>
                <a:gd name="T3" fmla="*/ 2 h 19"/>
                <a:gd name="T4" fmla="*/ 2 w 17"/>
                <a:gd name="T5" fmla="*/ 6 h 19"/>
                <a:gd name="T6" fmla="*/ 6 w 17"/>
                <a:gd name="T7" fmla="*/ 4 h 19"/>
                <a:gd name="T8" fmla="*/ 8 w 17"/>
                <a:gd name="T9" fmla="*/ 7 h 19"/>
                <a:gd name="T10" fmla="*/ 8 w 17"/>
                <a:gd name="T11" fmla="*/ 8 h 19"/>
                <a:gd name="T12" fmla="*/ 8 w 17"/>
                <a:gd name="T13" fmla="*/ 8 h 19"/>
                <a:gd name="T14" fmla="*/ 4 w 17"/>
                <a:gd name="T15" fmla="*/ 16 h 19"/>
                <a:gd name="T16" fmla="*/ 6 w 17"/>
                <a:gd name="T17" fmla="*/ 17 h 19"/>
                <a:gd name="T18" fmla="*/ 7 w 17"/>
                <a:gd name="T19" fmla="*/ 15 h 19"/>
                <a:gd name="T20" fmla="*/ 10 w 17"/>
                <a:gd name="T21" fmla="*/ 9 h 19"/>
                <a:gd name="T22" fmla="*/ 11 w 17"/>
                <a:gd name="T23" fmla="*/ 8 h 19"/>
                <a:gd name="T24" fmla="*/ 8 w 17"/>
                <a:gd name="T25" fmla="*/ 15 h 19"/>
                <a:gd name="T26" fmla="*/ 8 w 17"/>
                <a:gd name="T27" fmla="*/ 16 h 19"/>
                <a:gd name="T28" fmla="*/ 13 w 17"/>
                <a:gd name="T29" fmla="*/ 8 h 19"/>
                <a:gd name="T30" fmla="*/ 14 w 17"/>
                <a:gd name="T31" fmla="*/ 4 h 19"/>
                <a:gd name="T32" fmla="*/ 15 w 17"/>
                <a:gd name="T33" fmla="*/ 5 h 19"/>
                <a:gd name="T34" fmla="*/ 9 w 17"/>
                <a:gd name="T3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9">
                  <a:moveTo>
                    <a:pt x="9" y="1"/>
                  </a:moveTo>
                  <a:cubicBezTo>
                    <a:pt x="7" y="1"/>
                    <a:pt x="5" y="2"/>
                    <a:pt x="5" y="2"/>
                  </a:cubicBezTo>
                  <a:cubicBezTo>
                    <a:pt x="3" y="3"/>
                    <a:pt x="0" y="6"/>
                    <a:pt x="2" y="6"/>
                  </a:cubicBezTo>
                  <a:cubicBezTo>
                    <a:pt x="2" y="7"/>
                    <a:pt x="5" y="4"/>
                    <a:pt x="6" y="4"/>
                  </a:cubicBezTo>
                  <a:cubicBezTo>
                    <a:pt x="8" y="4"/>
                    <a:pt x="9" y="5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11"/>
                    <a:pt x="1" y="12"/>
                    <a:pt x="4" y="16"/>
                  </a:cubicBezTo>
                  <a:cubicBezTo>
                    <a:pt x="4" y="17"/>
                    <a:pt x="5" y="18"/>
                    <a:pt x="6" y="17"/>
                  </a:cubicBezTo>
                  <a:cubicBezTo>
                    <a:pt x="7" y="16"/>
                    <a:pt x="6" y="15"/>
                    <a:pt x="7" y="15"/>
                  </a:cubicBezTo>
                  <a:cubicBezTo>
                    <a:pt x="9" y="12"/>
                    <a:pt x="10" y="11"/>
                    <a:pt x="10" y="9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2" y="8"/>
                    <a:pt x="10" y="13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1" y="19"/>
                    <a:pt x="13" y="12"/>
                    <a:pt x="13" y="8"/>
                  </a:cubicBezTo>
                  <a:cubicBezTo>
                    <a:pt x="13" y="8"/>
                    <a:pt x="12" y="5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7" y="3"/>
                    <a:pt x="13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5563" y="2457450"/>
              <a:ext cx="61913" cy="82550"/>
            </a:xfrm>
            <a:custGeom>
              <a:avLst/>
              <a:gdLst>
                <a:gd name="T0" fmla="*/ 2 w 3"/>
                <a:gd name="T1" fmla="*/ 4 h 4"/>
                <a:gd name="T2" fmla="*/ 3 w 3"/>
                <a:gd name="T3" fmla="*/ 2 h 4"/>
                <a:gd name="T4" fmla="*/ 1 w 3"/>
                <a:gd name="T5" fmla="*/ 0 h 4"/>
                <a:gd name="T6" fmla="*/ 0 w 3"/>
                <a:gd name="T7" fmla="*/ 2 h 4"/>
                <a:gd name="T8" fmla="*/ 2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3" y="3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86040" y="6139738"/>
            <a:ext cx="325947" cy="435705"/>
          </a:xfrm>
          <a:custGeom>
            <a:avLst/>
            <a:gdLst>
              <a:gd name="T0" fmla="*/ 13 w 15"/>
              <a:gd name="T1" fmla="*/ 0 h 20"/>
              <a:gd name="T2" fmla="*/ 1 w 15"/>
              <a:gd name="T3" fmla="*/ 0 h 20"/>
              <a:gd name="T4" fmla="*/ 0 w 15"/>
              <a:gd name="T5" fmla="*/ 2 h 20"/>
              <a:gd name="T6" fmla="*/ 0 w 15"/>
              <a:gd name="T7" fmla="*/ 11 h 20"/>
              <a:gd name="T8" fmla="*/ 1 w 15"/>
              <a:gd name="T9" fmla="*/ 13 h 20"/>
              <a:gd name="T10" fmla="*/ 4 w 15"/>
              <a:gd name="T11" fmla="*/ 13 h 20"/>
              <a:gd name="T12" fmla="*/ 7 w 15"/>
              <a:gd name="T13" fmla="*/ 20 h 20"/>
              <a:gd name="T14" fmla="*/ 11 w 15"/>
              <a:gd name="T15" fmla="*/ 13 h 20"/>
              <a:gd name="T16" fmla="*/ 13 w 15"/>
              <a:gd name="T17" fmla="*/ 13 h 20"/>
              <a:gd name="T18" fmla="*/ 15 w 15"/>
              <a:gd name="T19" fmla="*/ 11 h 20"/>
              <a:gd name="T20" fmla="*/ 15 w 15"/>
              <a:gd name="T21" fmla="*/ 2 h 20"/>
              <a:gd name="T22" fmla="*/ 13 w 15"/>
              <a:gd name="T23" fmla="*/ 0 h 20"/>
              <a:gd name="T24" fmla="*/ 4 w 15"/>
              <a:gd name="T25" fmla="*/ 11 h 20"/>
              <a:gd name="T26" fmla="*/ 3 w 15"/>
              <a:gd name="T27" fmla="*/ 10 h 20"/>
              <a:gd name="T28" fmla="*/ 4 w 15"/>
              <a:gd name="T29" fmla="*/ 9 h 20"/>
              <a:gd name="T30" fmla="*/ 5 w 15"/>
              <a:gd name="T31" fmla="*/ 10 h 20"/>
              <a:gd name="T32" fmla="*/ 4 w 15"/>
              <a:gd name="T33" fmla="*/ 11 h 20"/>
              <a:gd name="T34" fmla="*/ 5 w 15"/>
              <a:gd name="T35" fmla="*/ 7 h 20"/>
              <a:gd name="T36" fmla="*/ 4 w 15"/>
              <a:gd name="T37" fmla="*/ 8 h 20"/>
              <a:gd name="T38" fmla="*/ 4 w 15"/>
              <a:gd name="T39" fmla="*/ 8 h 20"/>
              <a:gd name="T40" fmla="*/ 3 w 15"/>
              <a:gd name="T41" fmla="*/ 7 h 20"/>
              <a:gd name="T42" fmla="*/ 3 w 15"/>
              <a:gd name="T43" fmla="*/ 3 h 20"/>
              <a:gd name="T44" fmla="*/ 4 w 15"/>
              <a:gd name="T45" fmla="*/ 2 h 20"/>
              <a:gd name="T46" fmla="*/ 4 w 15"/>
              <a:gd name="T47" fmla="*/ 2 h 20"/>
              <a:gd name="T48" fmla="*/ 5 w 15"/>
              <a:gd name="T49" fmla="*/ 3 h 20"/>
              <a:gd name="T50" fmla="*/ 5 w 15"/>
              <a:gd name="T51" fmla="*/ 7 h 20"/>
              <a:gd name="T52" fmla="*/ 7 w 15"/>
              <a:gd name="T53" fmla="*/ 11 h 20"/>
              <a:gd name="T54" fmla="*/ 6 w 15"/>
              <a:gd name="T55" fmla="*/ 10 h 20"/>
              <a:gd name="T56" fmla="*/ 7 w 15"/>
              <a:gd name="T57" fmla="*/ 9 h 20"/>
              <a:gd name="T58" fmla="*/ 8 w 15"/>
              <a:gd name="T59" fmla="*/ 10 h 20"/>
              <a:gd name="T60" fmla="*/ 7 w 15"/>
              <a:gd name="T61" fmla="*/ 11 h 20"/>
              <a:gd name="T62" fmla="*/ 8 w 15"/>
              <a:gd name="T63" fmla="*/ 7 h 20"/>
              <a:gd name="T64" fmla="*/ 7 w 15"/>
              <a:gd name="T65" fmla="*/ 8 h 20"/>
              <a:gd name="T66" fmla="*/ 7 w 15"/>
              <a:gd name="T67" fmla="*/ 8 h 20"/>
              <a:gd name="T68" fmla="*/ 6 w 15"/>
              <a:gd name="T69" fmla="*/ 7 h 20"/>
              <a:gd name="T70" fmla="*/ 6 w 15"/>
              <a:gd name="T71" fmla="*/ 3 h 20"/>
              <a:gd name="T72" fmla="*/ 7 w 15"/>
              <a:gd name="T73" fmla="*/ 2 h 20"/>
              <a:gd name="T74" fmla="*/ 7 w 15"/>
              <a:gd name="T75" fmla="*/ 2 h 20"/>
              <a:gd name="T76" fmla="*/ 8 w 15"/>
              <a:gd name="T77" fmla="*/ 3 h 20"/>
              <a:gd name="T78" fmla="*/ 8 w 15"/>
              <a:gd name="T79" fmla="*/ 7 h 20"/>
              <a:gd name="T80" fmla="*/ 10 w 15"/>
              <a:gd name="T81" fmla="*/ 11 h 20"/>
              <a:gd name="T82" fmla="*/ 9 w 15"/>
              <a:gd name="T83" fmla="*/ 10 h 20"/>
              <a:gd name="T84" fmla="*/ 10 w 15"/>
              <a:gd name="T85" fmla="*/ 9 h 20"/>
              <a:gd name="T86" fmla="*/ 11 w 15"/>
              <a:gd name="T87" fmla="*/ 10 h 20"/>
              <a:gd name="T88" fmla="*/ 10 w 15"/>
              <a:gd name="T89" fmla="*/ 11 h 20"/>
              <a:gd name="T90" fmla="*/ 11 w 15"/>
              <a:gd name="T91" fmla="*/ 7 h 20"/>
              <a:gd name="T92" fmla="*/ 10 w 15"/>
              <a:gd name="T93" fmla="*/ 8 h 20"/>
              <a:gd name="T94" fmla="*/ 10 w 15"/>
              <a:gd name="T95" fmla="*/ 8 h 20"/>
              <a:gd name="T96" fmla="*/ 9 w 15"/>
              <a:gd name="T97" fmla="*/ 7 h 20"/>
              <a:gd name="T98" fmla="*/ 9 w 15"/>
              <a:gd name="T99" fmla="*/ 3 h 20"/>
              <a:gd name="T100" fmla="*/ 10 w 15"/>
              <a:gd name="T101" fmla="*/ 2 h 20"/>
              <a:gd name="T102" fmla="*/ 10 w 15"/>
              <a:gd name="T103" fmla="*/ 2 h 20"/>
              <a:gd name="T104" fmla="*/ 11 w 15"/>
              <a:gd name="T105" fmla="*/ 3 h 20"/>
              <a:gd name="T106" fmla="*/ 11 w 15"/>
              <a:gd name="T107" fmla="*/ 7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" h="20">
                <a:moveTo>
                  <a:pt x="1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2"/>
                  <a:pt x="0" y="13"/>
                  <a:pt x="1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7" y="20"/>
                  <a:pt x="7" y="20"/>
                  <a:pt x="7" y="20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4" y="13"/>
                  <a:pt x="15" y="12"/>
                  <a:pt x="15" y="11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3" y="0"/>
                </a:cubicBezTo>
                <a:close/>
                <a:moveTo>
                  <a:pt x="4" y="11"/>
                </a:moveTo>
                <a:cubicBezTo>
                  <a:pt x="3" y="11"/>
                  <a:pt x="3" y="10"/>
                  <a:pt x="3" y="10"/>
                </a:cubicBezTo>
                <a:cubicBezTo>
                  <a:pt x="3" y="9"/>
                  <a:pt x="3" y="9"/>
                  <a:pt x="4" y="9"/>
                </a:cubicBezTo>
                <a:cubicBezTo>
                  <a:pt x="5" y="9"/>
                  <a:pt x="5" y="9"/>
                  <a:pt x="5" y="10"/>
                </a:cubicBezTo>
                <a:cubicBezTo>
                  <a:pt x="5" y="10"/>
                  <a:pt x="5" y="11"/>
                  <a:pt x="4" y="11"/>
                </a:cubicBezTo>
                <a:close/>
                <a:moveTo>
                  <a:pt x="5" y="7"/>
                </a:moveTo>
                <a:cubicBezTo>
                  <a:pt x="5" y="8"/>
                  <a:pt x="5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3" y="8"/>
                  <a:pt x="3" y="7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4" y="2"/>
                </a:cubicBezTo>
                <a:cubicBezTo>
                  <a:pt x="4" y="2"/>
                  <a:pt x="4" y="2"/>
                  <a:pt x="4" y="2"/>
                </a:cubicBezTo>
                <a:cubicBezTo>
                  <a:pt x="5" y="2"/>
                  <a:pt x="5" y="2"/>
                  <a:pt x="5" y="3"/>
                </a:cubicBezTo>
                <a:lnTo>
                  <a:pt x="5" y="7"/>
                </a:lnTo>
                <a:close/>
                <a:moveTo>
                  <a:pt x="7" y="11"/>
                </a:moveTo>
                <a:cubicBezTo>
                  <a:pt x="7" y="11"/>
                  <a:pt x="6" y="10"/>
                  <a:pt x="6" y="10"/>
                </a:cubicBezTo>
                <a:cubicBezTo>
                  <a:pt x="6" y="9"/>
                  <a:pt x="7" y="9"/>
                  <a:pt x="7" y="9"/>
                </a:cubicBezTo>
                <a:cubicBezTo>
                  <a:pt x="8" y="9"/>
                  <a:pt x="8" y="9"/>
                  <a:pt x="8" y="10"/>
                </a:cubicBezTo>
                <a:cubicBezTo>
                  <a:pt x="8" y="10"/>
                  <a:pt x="8" y="11"/>
                  <a:pt x="7" y="11"/>
                </a:cubicBezTo>
                <a:close/>
                <a:moveTo>
                  <a:pt x="8" y="7"/>
                </a:moveTo>
                <a:cubicBezTo>
                  <a:pt x="8" y="8"/>
                  <a:pt x="8" y="8"/>
                  <a:pt x="7" y="8"/>
                </a:cubicBezTo>
                <a:cubicBezTo>
                  <a:pt x="7" y="8"/>
                  <a:pt x="7" y="8"/>
                  <a:pt x="7" y="8"/>
                </a:cubicBezTo>
                <a:cubicBezTo>
                  <a:pt x="7" y="8"/>
                  <a:pt x="6" y="8"/>
                  <a:pt x="6" y="7"/>
                </a:cubicBezTo>
                <a:cubicBezTo>
                  <a:pt x="6" y="3"/>
                  <a:pt x="6" y="3"/>
                  <a:pt x="6" y="3"/>
                </a:cubicBezTo>
                <a:cubicBezTo>
                  <a:pt x="6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8" y="2"/>
                  <a:pt x="8" y="2"/>
                  <a:pt x="8" y="3"/>
                </a:cubicBezTo>
                <a:lnTo>
                  <a:pt x="8" y="7"/>
                </a:lnTo>
                <a:close/>
                <a:moveTo>
                  <a:pt x="10" y="11"/>
                </a:moveTo>
                <a:cubicBezTo>
                  <a:pt x="10" y="11"/>
                  <a:pt x="9" y="10"/>
                  <a:pt x="9" y="10"/>
                </a:cubicBezTo>
                <a:cubicBezTo>
                  <a:pt x="9" y="9"/>
                  <a:pt x="10" y="9"/>
                  <a:pt x="10" y="9"/>
                </a:cubicBez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11"/>
                  <a:pt x="10" y="11"/>
                </a:cubicBezTo>
                <a:close/>
                <a:moveTo>
                  <a:pt x="11" y="7"/>
                </a:moveTo>
                <a:cubicBezTo>
                  <a:pt x="11" y="8"/>
                  <a:pt x="11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9" y="8"/>
                  <a:pt x="9" y="7"/>
                </a:cubicBezTo>
                <a:cubicBezTo>
                  <a:pt x="9" y="3"/>
                  <a:pt x="9" y="3"/>
                  <a:pt x="9" y="3"/>
                </a:cubicBezTo>
                <a:cubicBezTo>
                  <a:pt x="9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2"/>
                  <a:pt x="11" y="2"/>
                  <a:pt x="11" y="3"/>
                </a:cubicBezTo>
                <a:lnTo>
                  <a:pt x="11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50941" y="6128928"/>
            <a:ext cx="390805" cy="457325"/>
          </a:xfrm>
          <a:custGeom>
            <a:avLst/>
            <a:gdLst>
              <a:gd name="T0" fmla="*/ 13 w 18"/>
              <a:gd name="T1" fmla="*/ 11 h 21"/>
              <a:gd name="T2" fmla="*/ 12 w 18"/>
              <a:gd name="T3" fmla="*/ 9 h 21"/>
              <a:gd name="T4" fmla="*/ 16 w 18"/>
              <a:gd name="T5" fmla="*/ 6 h 21"/>
              <a:gd name="T6" fmla="*/ 16 w 18"/>
              <a:gd name="T7" fmla="*/ 6 h 21"/>
              <a:gd name="T8" fmla="*/ 15 w 18"/>
              <a:gd name="T9" fmla="*/ 5 h 21"/>
              <a:gd name="T10" fmla="*/ 11 w 18"/>
              <a:gd name="T11" fmla="*/ 5 h 21"/>
              <a:gd name="T12" fmla="*/ 9 w 18"/>
              <a:gd name="T13" fmla="*/ 1 h 21"/>
              <a:gd name="T14" fmla="*/ 8 w 18"/>
              <a:gd name="T15" fmla="*/ 0 h 21"/>
              <a:gd name="T16" fmla="*/ 7 w 18"/>
              <a:gd name="T17" fmla="*/ 1 h 21"/>
              <a:gd name="T18" fmla="*/ 5 w 18"/>
              <a:gd name="T19" fmla="*/ 4 h 21"/>
              <a:gd name="T20" fmla="*/ 1 w 18"/>
              <a:gd name="T21" fmla="*/ 5 h 21"/>
              <a:gd name="T22" fmla="*/ 0 w 18"/>
              <a:gd name="T23" fmla="*/ 6 h 21"/>
              <a:gd name="T24" fmla="*/ 0 w 18"/>
              <a:gd name="T25" fmla="*/ 6 h 21"/>
              <a:gd name="T26" fmla="*/ 4 w 18"/>
              <a:gd name="T27" fmla="*/ 9 h 21"/>
              <a:gd name="T28" fmla="*/ 3 w 18"/>
              <a:gd name="T29" fmla="*/ 14 h 21"/>
              <a:gd name="T30" fmla="*/ 3 w 18"/>
              <a:gd name="T31" fmla="*/ 14 h 21"/>
              <a:gd name="T32" fmla="*/ 4 w 18"/>
              <a:gd name="T33" fmla="*/ 14 h 21"/>
              <a:gd name="T34" fmla="*/ 7 w 18"/>
              <a:gd name="T35" fmla="*/ 13 h 21"/>
              <a:gd name="T36" fmla="*/ 7 w 18"/>
              <a:gd name="T37" fmla="*/ 21 h 21"/>
              <a:gd name="T38" fmla="*/ 9 w 18"/>
              <a:gd name="T39" fmla="*/ 19 h 21"/>
              <a:gd name="T40" fmla="*/ 11 w 18"/>
              <a:gd name="T41" fmla="*/ 21 h 21"/>
              <a:gd name="T42" fmla="*/ 11 w 18"/>
              <a:gd name="T43" fmla="*/ 16 h 21"/>
              <a:gd name="T44" fmla="*/ 14 w 18"/>
              <a:gd name="T45" fmla="*/ 19 h 21"/>
              <a:gd name="T46" fmla="*/ 15 w 18"/>
              <a:gd name="T47" fmla="*/ 17 h 21"/>
              <a:gd name="T48" fmla="*/ 18 w 18"/>
              <a:gd name="T49" fmla="*/ 16 h 21"/>
              <a:gd name="T50" fmla="*/ 13 w 18"/>
              <a:gd name="T51" fmla="*/ 11 h 21"/>
              <a:gd name="T52" fmla="*/ 5 w 18"/>
              <a:gd name="T53" fmla="*/ 9 h 21"/>
              <a:gd name="T54" fmla="*/ 2 w 18"/>
              <a:gd name="T55" fmla="*/ 6 h 21"/>
              <a:gd name="T56" fmla="*/ 6 w 18"/>
              <a:gd name="T57" fmla="*/ 6 h 21"/>
              <a:gd name="T58" fmla="*/ 6 w 18"/>
              <a:gd name="T59" fmla="*/ 5 h 21"/>
              <a:gd name="T60" fmla="*/ 8 w 18"/>
              <a:gd name="T61" fmla="*/ 2 h 21"/>
              <a:gd name="T62" fmla="*/ 10 w 18"/>
              <a:gd name="T63" fmla="*/ 5 h 21"/>
              <a:gd name="T64" fmla="*/ 10 w 18"/>
              <a:gd name="T65" fmla="*/ 6 h 21"/>
              <a:gd name="T66" fmla="*/ 14 w 18"/>
              <a:gd name="T67" fmla="*/ 6 h 21"/>
              <a:gd name="T68" fmla="*/ 11 w 18"/>
              <a:gd name="T69" fmla="*/ 9 h 21"/>
              <a:gd name="T70" fmla="*/ 11 w 18"/>
              <a:gd name="T71" fmla="*/ 9 h 21"/>
              <a:gd name="T72" fmla="*/ 12 w 18"/>
              <a:gd name="T73" fmla="*/ 13 h 21"/>
              <a:gd name="T74" fmla="*/ 8 w 18"/>
              <a:gd name="T75" fmla="*/ 11 h 21"/>
              <a:gd name="T76" fmla="*/ 8 w 18"/>
              <a:gd name="T77" fmla="*/ 11 h 21"/>
              <a:gd name="T78" fmla="*/ 8 w 18"/>
              <a:gd name="T79" fmla="*/ 11 h 21"/>
              <a:gd name="T80" fmla="*/ 4 w 18"/>
              <a:gd name="T81" fmla="*/ 13 h 21"/>
              <a:gd name="T82" fmla="*/ 5 w 18"/>
              <a:gd name="T83" fmla="*/ 9 h 21"/>
              <a:gd name="T84" fmla="*/ 5 w 18"/>
              <a:gd name="T85" fmla="*/ 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" h="21">
                <a:moveTo>
                  <a:pt x="13" y="11"/>
                </a:moveTo>
                <a:cubicBezTo>
                  <a:pt x="12" y="9"/>
                  <a:pt x="12" y="9"/>
                  <a:pt x="12" y="9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5"/>
                  <a:pt x="16" y="5"/>
                  <a:pt x="15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8" y="0"/>
                  <a:pt x="8" y="0"/>
                </a:cubicBezTo>
                <a:cubicBezTo>
                  <a:pt x="8" y="0"/>
                  <a:pt x="7" y="0"/>
                  <a:pt x="7" y="1"/>
                </a:cubicBezTo>
                <a:cubicBezTo>
                  <a:pt x="5" y="4"/>
                  <a:pt x="5" y="4"/>
                  <a:pt x="5" y="4"/>
                </a:cubicBezTo>
                <a:cubicBezTo>
                  <a:pt x="1" y="5"/>
                  <a:pt x="1" y="5"/>
                  <a:pt x="1" y="5"/>
                </a:cubicBezTo>
                <a:cubicBezTo>
                  <a:pt x="0" y="5"/>
                  <a:pt x="0" y="5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9"/>
                  <a:pt x="4" y="9"/>
                  <a:pt x="4" y="9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5"/>
                  <a:pt x="4" y="14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21"/>
                  <a:pt x="7" y="21"/>
                  <a:pt x="7" y="21"/>
                </a:cubicBezTo>
                <a:cubicBezTo>
                  <a:pt x="9" y="19"/>
                  <a:pt x="9" y="19"/>
                  <a:pt x="9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16"/>
                  <a:pt x="11" y="16"/>
                  <a:pt x="11" y="16"/>
                </a:cubicBezTo>
                <a:cubicBezTo>
                  <a:pt x="14" y="19"/>
                  <a:pt x="14" y="19"/>
                  <a:pt x="14" y="19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6"/>
                  <a:pt x="18" y="16"/>
                  <a:pt x="18" y="16"/>
                </a:cubicBezTo>
                <a:lnTo>
                  <a:pt x="13" y="11"/>
                </a:lnTo>
                <a:close/>
                <a:moveTo>
                  <a:pt x="5" y="9"/>
                </a:moveTo>
                <a:cubicBezTo>
                  <a:pt x="2" y="6"/>
                  <a:pt x="2" y="6"/>
                  <a:pt x="2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5"/>
                </a:cubicBezTo>
                <a:cubicBezTo>
                  <a:pt x="8" y="2"/>
                  <a:pt x="8" y="2"/>
                  <a:pt x="8" y="2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13"/>
                  <a:pt x="12" y="13"/>
                  <a:pt x="12" y="13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58" name="Group 257出自【趣你的PPT】(微信:qunideppt)：最优质的PPT资源库"/>
          <p:cNvGrpSpPr/>
          <p:nvPr/>
        </p:nvGrpSpPr>
        <p:grpSpPr>
          <a:xfrm>
            <a:off x="6277430" y="6237854"/>
            <a:ext cx="390805" cy="239472"/>
            <a:chOff x="11117263" y="2560637"/>
            <a:chExt cx="373063" cy="228600"/>
          </a:xfrm>
          <a:solidFill>
            <a:schemeClr val="bg1"/>
          </a:solidFill>
        </p:grpSpPr>
        <p:sp>
          <p:nvSpPr>
            <p:cNvPr id="2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64913" y="2643187"/>
              <a:ext cx="42863" cy="428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17263" y="2560637"/>
              <a:ext cx="373063" cy="228600"/>
            </a:xfrm>
            <a:custGeom>
              <a:avLst/>
              <a:gdLst>
                <a:gd name="T0" fmla="*/ 18 w 18"/>
                <a:gd name="T1" fmla="*/ 0 h 11"/>
                <a:gd name="T2" fmla="*/ 1 w 18"/>
                <a:gd name="T3" fmla="*/ 0 h 11"/>
                <a:gd name="T4" fmla="*/ 0 w 18"/>
                <a:gd name="T5" fmla="*/ 0 h 11"/>
                <a:gd name="T6" fmla="*/ 0 w 18"/>
                <a:gd name="T7" fmla="*/ 10 h 11"/>
                <a:gd name="T8" fmla="*/ 1 w 18"/>
                <a:gd name="T9" fmla="*/ 11 h 11"/>
                <a:gd name="T10" fmla="*/ 18 w 18"/>
                <a:gd name="T11" fmla="*/ 11 h 11"/>
                <a:gd name="T12" fmla="*/ 18 w 18"/>
                <a:gd name="T13" fmla="*/ 10 h 11"/>
                <a:gd name="T14" fmla="*/ 18 w 18"/>
                <a:gd name="T15" fmla="*/ 0 h 11"/>
                <a:gd name="T16" fmla="*/ 18 w 18"/>
                <a:gd name="T17" fmla="*/ 0 h 11"/>
                <a:gd name="T18" fmla="*/ 13 w 18"/>
                <a:gd name="T19" fmla="*/ 7 h 11"/>
                <a:gd name="T20" fmla="*/ 6 w 18"/>
                <a:gd name="T21" fmla="*/ 7 h 11"/>
                <a:gd name="T22" fmla="*/ 3 w 18"/>
                <a:gd name="T23" fmla="*/ 5 h 11"/>
                <a:gd name="T24" fmla="*/ 6 w 18"/>
                <a:gd name="T25" fmla="*/ 3 h 11"/>
                <a:gd name="T26" fmla="*/ 13 w 18"/>
                <a:gd name="T27" fmla="*/ 3 h 11"/>
                <a:gd name="T28" fmla="*/ 15 w 18"/>
                <a:gd name="T29" fmla="*/ 5 h 11"/>
                <a:gd name="T30" fmla="*/ 13 w 18"/>
                <a:gd name="T3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11">
                  <a:moveTo>
                    <a:pt x="1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lose/>
                  <a:moveTo>
                    <a:pt x="13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4" y="7"/>
                    <a:pt x="3" y="6"/>
                    <a:pt x="3" y="5"/>
                  </a:cubicBezTo>
                  <a:cubicBezTo>
                    <a:pt x="3" y="4"/>
                    <a:pt x="4" y="3"/>
                    <a:pt x="6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5" y="6"/>
                    <a:pt x="14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199813" y="2643187"/>
              <a:ext cx="61913" cy="428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2" name="Group 261出自【趣你的PPT】(微信:qunideppt)：最优质的PPT资源库"/>
          <p:cNvGrpSpPr/>
          <p:nvPr/>
        </p:nvGrpSpPr>
        <p:grpSpPr>
          <a:xfrm>
            <a:off x="3180097" y="6216235"/>
            <a:ext cx="347567" cy="282710"/>
            <a:chOff x="3462338" y="2540000"/>
            <a:chExt cx="331788" cy="269875"/>
          </a:xfrm>
          <a:solidFill>
            <a:schemeClr val="bg1"/>
          </a:solidFill>
        </p:grpSpPr>
        <p:sp>
          <p:nvSpPr>
            <p:cNvPr id="2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2560637"/>
              <a:ext cx="331788" cy="61913"/>
            </a:xfrm>
            <a:custGeom>
              <a:avLst/>
              <a:gdLst>
                <a:gd name="T0" fmla="*/ 16 w 16"/>
                <a:gd name="T1" fmla="*/ 2 h 3"/>
                <a:gd name="T2" fmla="*/ 16 w 16"/>
                <a:gd name="T3" fmla="*/ 1 h 3"/>
                <a:gd name="T4" fmla="*/ 15 w 16"/>
                <a:gd name="T5" fmla="*/ 0 h 3"/>
                <a:gd name="T6" fmla="*/ 1 w 16"/>
                <a:gd name="T7" fmla="*/ 0 h 3"/>
                <a:gd name="T8" fmla="*/ 0 w 16"/>
                <a:gd name="T9" fmla="*/ 1 h 3"/>
                <a:gd name="T10" fmla="*/ 0 w 16"/>
                <a:gd name="T11" fmla="*/ 2 h 3"/>
                <a:gd name="T12" fmla="*/ 0 w 16"/>
                <a:gd name="T13" fmla="*/ 2 h 3"/>
                <a:gd name="T14" fmla="*/ 0 w 16"/>
                <a:gd name="T15" fmla="*/ 3 h 3"/>
                <a:gd name="T16" fmla="*/ 0 w 16"/>
                <a:gd name="T17" fmla="*/ 3 h 3"/>
                <a:gd name="T18" fmla="*/ 16 w 16"/>
                <a:gd name="T19" fmla="*/ 3 h 3"/>
                <a:gd name="T20" fmla="*/ 16 w 16"/>
                <a:gd name="T21" fmla="*/ 2 h 3"/>
                <a:gd name="T22" fmla="*/ 2 w 16"/>
                <a:gd name="T23" fmla="*/ 2 h 3"/>
                <a:gd name="T24" fmla="*/ 2 w 16"/>
                <a:gd name="T25" fmla="*/ 2 h 3"/>
                <a:gd name="T26" fmla="*/ 16 w 16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">
                  <a:moveTo>
                    <a:pt x="16" y="2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5" y="0"/>
                    <a:pt x="15" y="0"/>
                  </a:cubicBezTo>
                  <a:cubicBezTo>
                    <a:pt x="15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2560637"/>
              <a:ext cx="331788" cy="249238"/>
            </a:xfrm>
            <a:custGeom>
              <a:avLst/>
              <a:gdLst>
                <a:gd name="T0" fmla="*/ 16 w 16"/>
                <a:gd name="T1" fmla="*/ 11 h 12"/>
                <a:gd name="T2" fmla="*/ 15 w 16"/>
                <a:gd name="T3" fmla="*/ 12 h 12"/>
                <a:gd name="T4" fmla="*/ 1 w 16"/>
                <a:gd name="T5" fmla="*/ 12 h 12"/>
                <a:gd name="T6" fmla="*/ 0 w 16"/>
                <a:gd name="T7" fmla="*/ 11 h 12"/>
                <a:gd name="T8" fmla="*/ 0 w 16"/>
                <a:gd name="T9" fmla="*/ 1 h 12"/>
                <a:gd name="T10" fmla="*/ 1 w 16"/>
                <a:gd name="T11" fmla="*/ 0 h 12"/>
                <a:gd name="T12" fmla="*/ 15 w 16"/>
                <a:gd name="T13" fmla="*/ 0 h 12"/>
                <a:gd name="T14" fmla="*/ 16 w 16"/>
                <a:gd name="T15" fmla="*/ 1 h 12"/>
                <a:gd name="T16" fmla="*/ 16 w 1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2">
                  <a:moveTo>
                    <a:pt x="16" y="11"/>
                  </a:moveTo>
                  <a:cubicBezTo>
                    <a:pt x="16" y="12"/>
                    <a:pt x="16" y="12"/>
                    <a:pt x="15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1"/>
                    <a:pt x="16" y="1"/>
                  </a:cubicBezTo>
                  <a:lnTo>
                    <a:pt x="16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613" y="2540000"/>
              <a:ext cx="61913" cy="103188"/>
            </a:xfrm>
            <a:custGeom>
              <a:avLst/>
              <a:gdLst>
                <a:gd name="T0" fmla="*/ 39 w 39"/>
                <a:gd name="T1" fmla="*/ 39 h 65"/>
                <a:gd name="T2" fmla="*/ 39 w 39"/>
                <a:gd name="T3" fmla="*/ 39 h 65"/>
                <a:gd name="T4" fmla="*/ 39 w 39"/>
                <a:gd name="T5" fmla="*/ 26 h 65"/>
                <a:gd name="T6" fmla="*/ 39 w 39"/>
                <a:gd name="T7" fmla="*/ 26 h 65"/>
                <a:gd name="T8" fmla="*/ 13 w 39"/>
                <a:gd name="T9" fmla="*/ 0 h 65"/>
                <a:gd name="T10" fmla="*/ 0 w 39"/>
                <a:gd name="T11" fmla="*/ 13 h 65"/>
                <a:gd name="T12" fmla="*/ 26 w 39"/>
                <a:gd name="T13" fmla="*/ 39 h 65"/>
                <a:gd name="T14" fmla="*/ 0 w 39"/>
                <a:gd name="T15" fmla="*/ 65 h 65"/>
                <a:gd name="T16" fmla="*/ 13 w 39"/>
                <a:gd name="T17" fmla="*/ 65 h 65"/>
                <a:gd name="T18" fmla="*/ 39 w 39"/>
                <a:gd name="T19" fmla="*/ 39 h 65"/>
                <a:gd name="T20" fmla="*/ 39 w 39"/>
                <a:gd name="T21" fmla="*/ 39 h 65"/>
                <a:gd name="T22" fmla="*/ 39 w 39"/>
                <a:gd name="T23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65">
                  <a:moveTo>
                    <a:pt x="39" y="39"/>
                  </a:moveTo>
                  <a:lnTo>
                    <a:pt x="39" y="3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26" y="39"/>
                  </a:lnTo>
                  <a:lnTo>
                    <a:pt x="0" y="65"/>
                  </a:lnTo>
                  <a:lnTo>
                    <a:pt x="13" y="65"/>
                  </a:lnTo>
                  <a:lnTo>
                    <a:pt x="39" y="39"/>
                  </a:lnTo>
                  <a:lnTo>
                    <a:pt x="39" y="39"/>
                  </a:ln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6" y="2540000"/>
              <a:ext cx="61913" cy="103188"/>
            </a:xfrm>
            <a:custGeom>
              <a:avLst/>
              <a:gdLst>
                <a:gd name="T0" fmla="*/ 39 w 39"/>
                <a:gd name="T1" fmla="*/ 39 h 65"/>
                <a:gd name="T2" fmla="*/ 39 w 39"/>
                <a:gd name="T3" fmla="*/ 39 h 65"/>
                <a:gd name="T4" fmla="*/ 26 w 39"/>
                <a:gd name="T5" fmla="*/ 26 h 65"/>
                <a:gd name="T6" fmla="*/ 26 w 39"/>
                <a:gd name="T7" fmla="*/ 26 h 65"/>
                <a:gd name="T8" fmla="*/ 0 w 39"/>
                <a:gd name="T9" fmla="*/ 0 h 65"/>
                <a:gd name="T10" fmla="*/ 0 w 39"/>
                <a:gd name="T11" fmla="*/ 13 h 65"/>
                <a:gd name="T12" fmla="*/ 26 w 39"/>
                <a:gd name="T13" fmla="*/ 39 h 65"/>
                <a:gd name="T14" fmla="*/ 0 w 39"/>
                <a:gd name="T15" fmla="*/ 65 h 65"/>
                <a:gd name="T16" fmla="*/ 0 w 39"/>
                <a:gd name="T17" fmla="*/ 65 h 65"/>
                <a:gd name="T18" fmla="*/ 26 w 39"/>
                <a:gd name="T19" fmla="*/ 39 h 65"/>
                <a:gd name="T20" fmla="*/ 26 w 39"/>
                <a:gd name="T21" fmla="*/ 39 h 65"/>
                <a:gd name="T22" fmla="*/ 39 w 39"/>
                <a:gd name="T23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65">
                  <a:moveTo>
                    <a:pt x="39" y="39"/>
                  </a:moveTo>
                  <a:lnTo>
                    <a:pt x="39" y="3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0" y="0"/>
                  </a:lnTo>
                  <a:lnTo>
                    <a:pt x="0" y="13"/>
                  </a:lnTo>
                  <a:lnTo>
                    <a:pt x="26" y="39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6801" y="2540000"/>
              <a:ext cx="84138" cy="103188"/>
            </a:xfrm>
            <a:custGeom>
              <a:avLst/>
              <a:gdLst>
                <a:gd name="T0" fmla="*/ 39 w 53"/>
                <a:gd name="T1" fmla="*/ 39 h 65"/>
                <a:gd name="T2" fmla="*/ 53 w 53"/>
                <a:gd name="T3" fmla="*/ 39 h 65"/>
                <a:gd name="T4" fmla="*/ 39 w 53"/>
                <a:gd name="T5" fmla="*/ 26 h 65"/>
                <a:gd name="T6" fmla="*/ 39 w 53"/>
                <a:gd name="T7" fmla="*/ 26 h 65"/>
                <a:gd name="T8" fmla="*/ 13 w 53"/>
                <a:gd name="T9" fmla="*/ 0 h 65"/>
                <a:gd name="T10" fmla="*/ 0 w 53"/>
                <a:gd name="T11" fmla="*/ 13 h 65"/>
                <a:gd name="T12" fmla="*/ 26 w 53"/>
                <a:gd name="T13" fmla="*/ 39 h 65"/>
                <a:gd name="T14" fmla="*/ 0 w 53"/>
                <a:gd name="T15" fmla="*/ 65 h 65"/>
                <a:gd name="T16" fmla="*/ 13 w 53"/>
                <a:gd name="T17" fmla="*/ 65 h 65"/>
                <a:gd name="T18" fmla="*/ 39 w 53"/>
                <a:gd name="T19" fmla="*/ 39 h 65"/>
                <a:gd name="T20" fmla="*/ 39 w 53"/>
                <a:gd name="T21" fmla="*/ 39 h 65"/>
                <a:gd name="T22" fmla="*/ 39 w 53"/>
                <a:gd name="T23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65">
                  <a:moveTo>
                    <a:pt x="39" y="39"/>
                  </a:moveTo>
                  <a:lnTo>
                    <a:pt x="53" y="3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26" y="39"/>
                  </a:lnTo>
                  <a:lnTo>
                    <a:pt x="0" y="65"/>
                  </a:lnTo>
                  <a:lnTo>
                    <a:pt x="13" y="65"/>
                  </a:lnTo>
                  <a:lnTo>
                    <a:pt x="39" y="39"/>
                  </a:lnTo>
                  <a:lnTo>
                    <a:pt x="39" y="39"/>
                  </a:ln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2540000"/>
              <a:ext cx="63500" cy="103188"/>
            </a:xfrm>
            <a:custGeom>
              <a:avLst/>
              <a:gdLst>
                <a:gd name="T0" fmla="*/ 40 w 40"/>
                <a:gd name="T1" fmla="*/ 39 h 65"/>
                <a:gd name="T2" fmla="*/ 40 w 40"/>
                <a:gd name="T3" fmla="*/ 39 h 65"/>
                <a:gd name="T4" fmla="*/ 40 w 40"/>
                <a:gd name="T5" fmla="*/ 26 h 65"/>
                <a:gd name="T6" fmla="*/ 40 w 40"/>
                <a:gd name="T7" fmla="*/ 26 h 65"/>
                <a:gd name="T8" fmla="*/ 14 w 40"/>
                <a:gd name="T9" fmla="*/ 0 h 65"/>
                <a:gd name="T10" fmla="*/ 0 w 40"/>
                <a:gd name="T11" fmla="*/ 13 h 65"/>
                <a:gd name="T12" fmla="*/ 27 w 40"/>
                <a:gd name="T13" fmla="*/ 39 h 65"/>
                <a:gd name="T14" fmla="*/ 0 w 40"/>
                <a:gd name="T15" fmla="*/ 65 h 65"/>
                <a:gd name="T16" fmla="*/ 14 w 40"/>
                <a:gd name="T17" fmla="*/ 65 h 65"/>
                <a:gd name="T18" fmla="*/ 40 w 40"/>
                <a:gd name="T19" fmla="*/ 39 h 65"/>
                <a:gd name="T20" fmla="*/ 40 w 40"/>
                <a:gd name="T21" fmla="*/ 39 h 65"/>
                <a:gd name="T22" fmla="*/ 40 w 40"/>
                <a:gd name="T23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5">
                  <a:moveTo>
                    <a:pt x="40" y="39"/>
                  </a:moveTo>
                  <a:lnTo>
                    <a:pt x="40" y="39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27" y="39"/>
                  </a:lnTo>
                  <a:lnTo>
                    <a:pt x="0" y="65"/>
                  </a:lnTo>
                  <a:lnTo>
                    <a:pt x="14" y="65"/>
                  </a:lnTo>
                  <a:lnTo>
                    <a:pt x="40" y="39"/>
                  </a:lnTo>
                  <a:lnTo>
                    <a:pt x="40" y="39"/>
                  </a:lnTo>
                  <a:lnTo>
                    <a:pt x="40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2213" y="2540000"/>
              <a:ext cx="61913" cy="103188"/>
            </a:xfrm>
            <a:custGeom>
              <a:avLst/>
              <a:gdLst>
                <a:gd name="T0" fmla="*/ 39 w 39"/>
                <a:gd name="T1" fmla="*/ 39 h 65"/>
                <a:gd name="T2" fmla="*/ 39 w 39"/>
                <a:gd name="T3" fmla="*/ 39 h 65"/>
                <a:gd name="T4" fmla="*/ 26 w 39"/>
                <a:gd name="T5" fmla="*/ 26 h 65"/>
                <a:gd name="T6" fmla="*/ 26 w 39"/>
                <a:gd name="T7" fmla="*/ 26 h 65"/>
                <a:gd name="T8" fmla="*/ 0 w 39"/>
                <a:gd name="T9" fmla="*/ 0 h 65"/>
                <a:gd name="T10" fmla="*/ 0 w 39"/>
                <a:gd name="T11" fmla="*/ 13 h 65"/>
                <a:gd name="T12" fmla="*/ 26 w 39"/>
                <a:gd name="T13" fmla="*/ 39 h 65"/>
                <a:gd name="T14" fmla="*/ 0 w 39"/>
                <a:gd name="T15" fmla="*/ 65 h 65"/>
                <a:gd name="T16" fmla="*/ 0 w 39"/>
                <a:gd name="T17" fmla="*/ 65 h 65"/>
                <a:gd name="T18" fmla="*/ 26 w 39"/>
                <a:gd name="T19" fmla="*/ 39 h 65"/>
                <a:gd name="T20" fmla="*/ 26 w 39"/>
                <a:gd name="T21" fmla="*/ 39 h 65"/>
                <a:gd name="T22" fmla="*/ 39 w 39"/>
                <a:gd name="T23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65">
                  <a:moveTo>
                    <a:pt x="39" y="39"/>
                  </a:moveTo>
                  <a:lnTo>
                    <a:pt x="39" y="3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0" y="0"/>
                  </a:lnTo>
                  <a:lnTo>
                    <a:pt x="0" y="13"/>
                  </a:lnTo>
                  <a:lnTo>
                    <a:pt x="26" y="39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2976" y="2686050"/>
              <a:ext cx="290513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2976" y="2706687"/>
              <a:ext cx="290513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2976" y="2789237"/>
              <a:ext cx="290513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65526" y="2706687"/>
              <a:ext cx="1588" cy="8255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713" y="2706687"/>
              <a:ext cx="22225" cy="8255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90930" y="6172998"/>
            <a:ext cx="347567" cy="369185"/>
          </a:xfrm>
          <a:custGeom>
            <a:avLst/>
            <a:gdLst>
              <a:gd name="T0" fmla="*/ 16 w 16"/>
              <a:gd name="T1" fmla="*/ 4 h 17"/>
              <a:gd name="T2" fmla="*/ 16 w 16"/>
              <a:gd name="T3" fmla="*/ 0 h 17"/>
              <a:gd name="T4" fmla="*/ 15 w 16"/>
              <a:gd name="T5" fmla="*/ 0 h 17"/>
              <a:gd name="T6" fmla="*/ 1 w 16"/>
              <a:gd name="T7" fmla="*/ 0 h 17"/>
              <a:gd name="T8" fmla="*/ 0 w 16"/>
              <a:gd name="T9" fmla="*/ 0 h 17"/>
              <a:gd name="T10" fmla="*/ 0 w 16"/>
              <a:gd name="T11" fmla="*/ 4 h 17"/>
              <a:gd name="T12" fmla="*/ 6 w 16"/>
              <a:gd name="T13" fmla="*/ 4 h 17"/>
              <a:gd name="T14" fmla="*/ 6 w 16"/>
              <a:gd name="T15" fmla="*/ 5 h 17"/>
              <a:gd name="T16" fmla="*/ 1 w 16"/>
              <a:gd name="T17" fmla="*/ 5 h 17"/>
              <a:gd name="T18" fmla="*/ 0 w 16"/>
              <a:gd name="T19" fmla="*/ 6 h 17"/>
              <a:gd name="T20" fmla="*/ 0 w 16"/>
              <a:gd name="T21" fmla="*/ 16 h 17"/>
              <a:gd name="T22" fmla="*/ 1 w 16"/>
              <a:gd name="T23" fmla="*/ 17 h 17"/>
              <a:gd name="T24" fmla="*/ 15 w 16"/>
              <a:gd name="T25" fmla="*/ 17 h 17"/>
              <a:gd name="T26" fmla="*/ 16 w 16"/>
              <a:gd name="T27" fmla="*/ 16 h 17"/>
              <a:gd name="T28" fmla="*/ 16 w 16"/>
              <a:gd name="T29" fmla="*/ 6 h 17"/>
              <a:gd name="T30" fmla="*/ 15 w 16"/>
              <a:gd name="T31" fmla="*/ 5 h 17"/>
              <a:gd name="T32" fmla="*/ 10 w 16"/>
              <a:gd name="T33" fmla="*/ 5 h 17"/>
              <a:gd name="T34" fmla="*/ 10 w 16"/>
              <a:gd name="T35" fmla="*/ 4 h 17"/>
              <a:gd name="T36" fmla="*/ 16 w 16"/>
              <a:gd name="T37" fmla="*/ 4 h 17"/>
              <a:gd name="T38" fmla="*/ 11 w 16"/>
              <a:gd name="T39" fmla="*/ 1 h 17"/>
              <a:gd name="T40" fmla="*/ 14 w 16"/>
              <a:gd name="T41" fmla="*/ 1 h 17"/>
              <a:gd name="T42" fmla="*/ 14 w 16"/>
              <a:gd name="T43" fmla="*/ 2 h 17"/>
              <a:gd name="T44" fmla="*/ 11 w 16"/>
              <a:gd name="T45" fmla="*/ 2 h 17"/>
              <a:gd name="T46" fmla="*/ 11 w 16"/>
              <a:gd name="T47" fmla="*/ 1 h 17"/>
              <a:gd name="T48" fmla="*/ 15 w 16"/>
              <a:gd name="T49" fmla="*/ 16 h 17"/>
              <a:gd name="T50" fmla="*/ 1 w 16"/>
              <a:gd name="T51" fmla="*/ 16 h 17"/>
              <a:gd name="T52" fmla="*/ 1 w 16"/>
              <a:gd name="T53" fmla="*/ 14 h 17"/>
              <a:gd name="T54" fmla="*/ 15 w 16"/>
              <a:gd name="T55" fmla="*/ 14 h 17"/>
              <a:gd name="T56" fmla="*/ 15 w 16"/>
              <a:gd name="T57" fmla="*/ 16 h 17"/>
              <a:gd name="T58" fmla="*/ 10 w 16"/>
              <a:gd name="T59" fmla="*/ 8 h 17"/>
              <a:gd name="T60" fmla="*/ 8 w 16"/>
              <a:gd name="T61" fmla="*/ 10 h 17"/>
              <a:gd name="T62" fmla="*/ 6 w 16"/>
              <a:gd name="T63" fmla="*/ 8 h 17"/>
              <a:gd name="T64" fmla="*/ 8 w 16"/>
              <a:gd name="T65" fmla="*/ 6 h 17"/>
              <a:gd name="T66" fmla="*/ 10 w 16"/>
              <a:gd name="T67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" h="17">
                <a:moveTo>
                  <a:pt x="16" y="4"/>
                </a:move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5"/>
                  <a:pt x="6" y="5"/>
                  <a:pt x="6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0" y="5"/>
                  <a:pt x="0" y="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1" y="17"/>
                  <a:pt x="1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5"/>
                  <a:pt x="15" y="5"/>
                  <a:pt x="15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4"/>
                  <a:pt x="10" y="4"/>
                  <a:pt x="10" y="4"/>
                </a:cubicBezTo>
                <a:lnTo>
                  <a:pt x="16" y="4"/>
                </a:lnTo>
                <a:close/>
                <a:moveTo>
                  <a:pt x="11" y="1"/>
                </a:moveTo>
                <a:cubicBezTo>
                  <a:pt x="14" y="1"/>
                  <a:pt x="14" y="1"/>
                  <a:pt x="14" y="1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2"/>
                  <a:pt x="11" y="2"/>
                  <a:pt x="11" y="2"/>
                </a:cubicBezTo>
                <a:lnTo>
                  <a:pt x="11" y="1"/>
                </a:lnTo>
                <a:close/>
                <a:moveTo>
                  <a:pt x="15" y="16"/>
                </a:moveTo>
                <a:cubicBezTo>
                  <a:pt x="1" y="16"/>
                  <a:pt x="1" y="16"/>
                  <a:pt x="1" y="16"/>
                </a:cubicBezTo>
                <a:cubicBezTo>
                  <a:pt x="1" y="14"/>
                  <a:pt x="1" y="14"/>
                  <a:pt x="1" y="14"/>
                </a:cubicBezTo>
                <a:cubicBezTo>
                  <a:pt x="15" y="14"/>
                  <a:pt x="15" y="14"/>
                  <a:pt x="15" y="14"/>
                </a:cubicBezTo>
                <a:lnTo>
                  <a:pt x="15" y="16"/>
                </a:lnTo>
                <a:close/>
                <a:moveTo>
                  <a:pt x="10" y="8"/>
                </a:moveTo>
                <a:cubicBezTo>
                  <a:pt x="10" y="9"/>
                  <a:pt x="9" y="10"/>
                  <a:pt x="8" y="10"/>
                </a:cubicBezTo>
                <a:cubicBezTo>
                  <a:pt x="7" y="10"/>
                  <a:pt x="6" y="9"/>
                  <a:pt x="6" y="8"/>
                </a:cubicBezTo>
                <a:cubicBezTo>
                  <a:pt x="6" y="7"/>
                  <a:pt x="7" y="6"/>
                  <a:pt x="8" y="6"/>
                </a:cubicBezTo>
                <a:cubicBezTo>
                  <a:pt x="9" y="6"/>
                  <a:pt x="10" y="7"/>
                  <a:pt x="10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69332" y="6227045"/>
            <a:ext cx="325947" cy="261091"/>
          </a:xfrm>
          <a:custGeom>
            <a:avLst/>
            <a:gdLst>
              <a:gd name="T0" fmla="*/ 15 w 15"/>
              <a:gd name="T1" fmla="*/ 0 h 12"/>
              <a:gd name="T2" fmla="*/ 10 w 15"/>
              <a:gd name="T3" fmla="*/ 0 h 12"/>
              <a:gd name="T4" fmla="*/ 10 w 15"/>
              <a:gd name="T5" fmla="*/ 1 h 12"/>
              <a:gd name="T6" fmla="*/ 6 w 15"/>
              <a:gd name="T7" fmla="*/ 1 h 12"/>
              <a:gd name="T8" fmla="*/ 6 w 15"/>
              <a:gd name="T9" fmla="*/ 0 h 12"/>
              <a:gd name="T10" fmla="*/ 1 w 15"/>
              <a:gd name="T11" fmla="*/ 0 h 12"/>
              <a:gd name="T12" fmla="*/ 0 w 15"/>
              <a:gd name="T13" fmla="*/ 1 h 12"/>
              <a:gd name="T14" fmla="*/ 0 w 15"/>
              <a:gd name="T15" fmla="*/ 11 h 12"/>
              <a:gd name="T16" fmla="*/ 1 w 15"/>
              <a:gd name="T17" fmla="*/ 12 h 12"/>
              <a:gd name="T18" fmla="*/ 15 w 15"/>
              <a:gd name="T19" fmla="*/ 12 h 12"/>
              <a:gd name="T20" fmla="*/ 15 w 15"/>
              <a:gd name="T21" fmla="*/ 11 h 12"/>
              <a:gd name="T22" fmla="*/ 15 w 15"/>
              <a:gd name="T23" fmla="*/ 1 h 12"/>
              <a:gd name="T24" fmla="*/ 15 w 15"/>
              <a:gd name="T25" fmla="*/ 0 h 12"/>
              <a:gd name="T26" fmla="*/ 8 w 15"/>
              <a:gd name="T27" fmla="*/ 1 h 12"/>
              <a:gd name="T28" fmla="*/ 10 w 15"/>
              <a:gd name="T29" fmla="*/ 3 h 12"/>
              <a:gd name="T30" fmla="*/ 8 w 15"/>
              <a:gd name="T31" fmla="*/ 6 h 12"/>
              <a:gd name="T32" fmla="*/ 5 w 15"/>
              <a:gd name="T33" fmla="*/ 3 h 12"/>
              <a:gd name="T34" fmla="*/ 8 w 15"/>
              <a:gd name="T35" fmla="*/ 1 h 12"/>
              <a:gd name="T36" fmla="*/ 14 w 15"/>
              <a:gd name="T37" fmla="*/ 11 h 12"/>
              <a:gd name="T38" fmla="*/ 1 w 15"/>
              <a:gd name="T39" fmla="*/ 11 h 12"/>
              <a:gd name="T40" fmla="*/ 1 w 15"/>
              <a:gd name="T41" fmla="*/ 9 h 12"/>
              <a:gd name="T42" fmla="*/ 14 w 15"/>
              <a:gd name="T43" fmla="*/ 9 h 12"/>
              <a:gd name="T44" fmla="*/ 14 w 15"/>
              <a:gd name="T45" fmla="*/ 1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" h="12">
                <a:moveTo>
                  <a:pt x="15" y="0"/>
                </a:moveTo>
                <a:cubicBezTo>
                  <a:pt x="10" y="0"/>
                  <a:pt x="10" y="0"/>
                  <a:pt x="10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6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2"/>
                  <a:pt x="1" y="12"/>
                  <a:pt x="1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0"/>
                  <a:pt x="15" y="0"/>
                </a:cubicBezTo>
                <a:close/>
                <a:moveTo>
                  <a:pt x="8" y="1"/>
                </a:moveTo>
                <a:cubicBezTo>
                  <a:pt x="9" y="1"/>
                  <a:pt x="10" y="2"/>
                  <a:pt x="10" y="3"/>
                </a:cubicBezTo>
                <a:cubicBezTo>
                  <a:pt x="10" y="4"/>
                  <a:pt x="9" y="6"/>
                  <a:pt x="8" y="6"/>
                </a:cubicBezTo>
                <a:cubicBezTo>
                  <a:pt x="7" y="6"/>
                  <a:pt x="5" y="4"/>
                  <a:pt x="5" y="3"/>
                </a:cubicBezTo>
                <a:cubicBezTo>
                  <a:pt x="5" y="2"/>
                  <a:pt x="7" y="1"/>
                  <a:pt x="8" y="1"/>
                </a:cubicBezTo>
                <a:close/>
                <a:moveTo>
                  <a:pt x="14" y="11"/>
                </a:moveTo>
                <a:cubicBezTo>
                  <a:pt x="1" y="11"/>
                  <a:pt x="1" y="11"/>
                  <a:pt x="1" y="11"/>
                </a:cubicBezTo>
                <a:cubicBezTo>
                  <a:pt x="1" y="9"/>
                  <a:pt x="1" y="9"/>
                  <a:pt x="1" y="9"/>
                </a:cubicBezTo>
                <a:cubicBezTo>
                  <a:pt x="14" y="9"/>
                  <a:pt x="14" y="9"/>
                  <a:pt x="14" y="9"/>
                </a:cubicBezTo>
                <a:lnTo>
                  <a:pt x="14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77" name="Group 276出自【趣你的PPT】(微信:qunideppt)：最优质的PPT资源库"/>
          <p:cNvGrpSpPr/>
          <p:nvPr/>
        </p:nvGrpSpPr>
        <p:grpSpPr>
          <a:xfrm>
            <a:off x="1636836" y="6194617"/>
            <a:ext cx="174615" cy="325947"/>
            <a:chOff x="1989138" y="2540000"/>
            <a:chExt cx="166688" cy="311150"/>
          </a:xfrm>
          <a:solidFill>
            <a:schemeClr val="bg1"/>
          </a:solidFill>
        </p:grpSpPr>
        <p:sp>
          <p:nvSpPr>
            <p:cNvPr id="2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30413" y="2768600"/>
              <a:ext cx="61913" cy="825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9138" y="2540000"/>
              <a:ext cx="166688" cy="228600"/>
            </a:xfrm>
            <a:custGeom>
              <a:avLst/>
              <a:gdLst>
                <a:gd name="T0" fmla="*/ 4 w 8"/>
                <a:gd name="T1" fmla="*/ 0 h 11"/>
                <a:gd name="T2" fmla="*/ 0 w 8"/>
                <a:gd name="T3" fmla="*/ 2 h 11"/>
                <a:gd name="T4" fmla="*/ 1 w 8"/>
                <a:gd name="T5" fmla="*/ 3 h 11"/>
                <a:gd name="T6" fmla="*/ 4 w 8"/>
                <a:gd name="T7" fmla="*/ 2 h 11"/>
                <a:gd name="T8" fmla="*/ 5 w 8"/>
                <a:gd name="T9" fmla="*/ 5 h 11"/>
                <a:gd name="T10" fmla="*/ 3 w 8"/>
                <a:gd name="T11" fmla="*/ 9 h 11"/>
                <a:gd name="T12" fmla="*/ 5 w 8"/>
                <a:gd name="T13" fmla="*/ 10 h 11"/>
                <a:gd name="T14" fmla="*/ 7 w 8"/>
                <a:gd name="T15" fmla="*/ 6 h 11"/>
                <a:gd name="T16" fmla="*/ 8 w 8"/>
                <a:gd name="T17" fmla="*/ 4 h 11"/>
                <a:gd name="T18" fmla="*/ 4 w 8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1">
                  <a:moveTo>
                    <a:pt x="4" y="0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3"/>
                    <a:pt x="1" y="4"/>
                    <a:pt x="1" y="3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3"/>
                    <a:pt x="5" y="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4" y="11"/>
                    <a:pt x="5" y="1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0" name="Group 279出自【趣你的PPT】(微信:qunideppt)：最优质的PPT资源库"/>
          <p:cNvGrpSpPr/>
          <p:nvPr/>
        </p:nvGrpSpPr>
        <p:grpSpPr>
          <a:xfrm>
            <a:off x="2310350" y="6291902"/>
            <a:ext cx="434043" cy="131377"/>
            <a:chOff x="2632076" y="2643187"/>
            <a:chExt cx="414338" cy="125413"/>
          </a:xfrm>
          <a:solidFill>
            <a:schemeClr val="bg1"/>
          </a:solidFill>
        </p:grpSpPr>
        <p:sp>
          <p:nvSpPr>
            <p:cNvPr id="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25776" y="2643187"/>
              <a:ext cx="20638" cy="42863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2076" y="2643187"/>
              <a:ext cx="20638" cy="42863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52713" y="2643187"/>
              <a:ext cx="373063" cy="125413"/>
            </a:xfrm>
            <a:custGeom>
              <a:avLst/>
              <a:gdLst>
                <a:gd name="T0" fmla="*/ 18 w 18"/>
                <a:gd name="T1" fmla="*/ 0 h 6"/>
                <a:gd name="T2" fmla="*/ 9 w 18"/>
                <a:gd name="T3" fmla="*/ 0 h 6"/>
                <a:gd name="T4" fmla="*/ 9 w 18"/>
                <a:gd name="T5" fmla="*/ 0 h 6"/>
                <a:gd name="T6" fmla="*/ 1 w 18"/>
                <a:gd name="T7" fmla="*/ 0 h 6"/>
                <a:gd name="T8" fmla="*/ 0 w 18"/>
                <a:gd name="T9" fmla="*/ 3 h 6"/>
                <a:gd name="T10" fmla="*/ 1 w 18"/>
                <a:gd name="T11" fmla="*/ 5 h 6"/>
                <a:gd name="T12" fmla="*/ 3 w 18"/>
                <a:gd name="T13" fmla="*/ 6 h 6"/>
                <a:gd name="T14" fmla="*/ 8 w 18"/>
                <a:gd name="T15" fmla="*/ 4 h 6"/>
                <a:gd name="T16" fmla="*/ 8 w 18"/>
                <a:gd name="T17" fmla="*/ 2 h 6"/>
                <a:gd name="T18" fmla="*/ 9 w 18"/>
                <a:gd name="T19" fmla="*/ 1 h 6"/>
                <a:gd name="T20" fmla="*/ 10 w 18"/>
                <a:gd name="T21" fmla="*/ 2 h 6"/>
                <a:gd name="T22" fmla="*/ 11 w 18"/>
                <a:gd name="T23" fmla="*/ 4 h 6"/>
                <a:gd name="T24" fmla="*/ 15 w 18"/>
                <a:gd name="T25" fmla="*/ 6 h 6"/>
                <a:gd name="T26" fmla="*/ 18 w 18"/>
                <a:gd name="T27" fmla="*/ 5 h 6"/>
                <a:gd name="T28" fmla="*/ 18 w 18"/>
                <a:gd name="T29" fmla="*/ 3 h 6"/>
                <a:gd name="T30" fmla="*/ 18 w 18"/>
                <a:gd name="T31" fmla="*/ 0 h 6"/>
                <a:gd name="T32" fmla="*/ 7 w 18"/>
                <a:gd name="T33" fmla="*/ 4 h 6"/>
                <a:gd name="T34" fmla="*/ 2 w 18"/>
                <a:gd name="T35" fmla="*/ 5 h 6"/>
                <a:gd name="T36" fmla="*/ 1 w 18"/>
                <a:gd name="T37" fmla="*/ 2 h 6"/>
                <a:gd name="T38" fmla="*/ 1 w 18"/>
                <a:gd name="T39" fmla="*/ 1 h 6"/>
                <a:gd name="T40" fmla="*/ 7 w 18"/>
                <a:gd name="T41" fmla="*/ 2 h 6"/>
                <a:gd name="T42" fmla="*/ 7 w 18"/>
                <a:gd name="T43" fmla="*/ 4 h 6"/>
                <a:gd name="T44" fmla="*/ 18 w 18"/>
                <a:gd name="T45" fmla="*/ 2 h 6"/>
                <a:gd name="T46" fmla="*/ 17 w 18"/>
                <a:gd name="T47" fmla="*/ 5 h 6"/>
                <a:gd name="T48" fmla="*/ 11 w 18"/>
                <a:gd name="T49" fmla="*/ 4 h 6"/>
                <a:gd name="T50" fmla="*/ 11 w 18"/>
                <a:gd name="T51" fmla="*/ 2 h 6"/>
                <a:gd name="T52" fmla="*/ 17 w 18"/>
                <a:gd name="T53" fmla="*/ 1 h 6"/>
                <a:gd name="T54" fmla="*/ 18 w 18"/>
                <a:gd name="T5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cubicBezTo>
                    <a:pt x="17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1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6"/>
                    <a:pt x="7" y="6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0" y="4"/>
                    <a:pt x="11" y="4"/>
                  </a:cubicBezTo>
                  <a:cubicBezTo>
                    <a:pt x="11" y="6"/>
                    <a:pt x="13" y="6"/>
                    <a:pt x="15" y="6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8" y="1"/>
                    <a:pt x="18" y="0"/>
                    <a:pt x="18" y="0"/>
                  </a:cubicBezTo>
                  <a:close/>
                  <a:moveTo>
                    <a:pt x="7" y="4"/>
                  </a:moveTo>
                  <a:cubicBezTo>
                    <a:pt x="6" y="6"/>
                    <a:pt x="3" y="5"/>
                    <a:pt x="2" y="5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lose/>
                  <a:moveTo>
                    <a:pt x="18" y="2"/>
                  </a:moveTo>
                  <a:cubicBezTo>
                    <a:pt x="17" y="3"/>
                    <a:pt x="17" y="4"/>
                    <a:pt x="17" y="5"/>
                  </a:cubicBezTo>
                  <a:cubicBezTo>
                    <a:pt x="16" y="5"/>
                    <a:pt x="12" y="6"/>
                    <a:pt x="11" y="4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1" y="1"/>
                    <a:pt x="16" y="1"/>
                    <a:pt x="17" y="1"/>
                  </a:cubicBezTo>
                  <a:cubicBezTo>
                    <a:pt x="17" y="1"/>
                    <a:pt x="18" y="2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4" name="Group 283出自【趣你的PPT】(微信:qunideppt)：最优质的PPT资源库"/>
          <p:cNvGrpSpPr/>
          <p:nvPr/>
        </p:nvGrpSpPr>
        <p:grpSpPr>
          <a:xfrm>
            <a:off x="5494158" y="6151379"/>
            <a:ext cx="347566" cy="412423"/>
            <a:chOff x="10369551" y="2478087"/>
            <a:chExt cx="331787" cy="393700"/>
          </a:xfrm>
          <a:solidFill>
            <a:schemeClr val="bg1"/>
          </a:solidFill>
        </p:grpSpPr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90188" y="2478087"/>
              <a:ext cx="311150" cy="393700"/>
            </a:xfrm>
            <a:custGeom>
              <a:avLst/>
              <a:gdLst>
                <a:gd name="T0" fmla="*/ 11 w 15"/>
                <a:gd name="T1" fmla="*/ 9 h 19"/>
                <a:gd name="T2" fmla="*/ 11 w 15"/>
                <a:gd name="T3" fmla="*/ 7 h 19"/>
                <a:gd name="T4" fmla="*/ 12 w 15"/>
                <a:gd name="T5" fmla="*/ 7 h 19"/>
                <a:gd name="T6" fmla="*/ 14 w 15"/>
                <a:gd name="T7" fmla="*/ 8 h 19"/>
                <a:gd name="T8" fmla="*/ 13 w 15"/>
                <a:gd name="T9" fmla="*/ 6 h 19"/>
                <a:gd name="T10" fmla="*/ 10 w 15"/>
                <a:gd name="T11" fmla="*/ 5 h 19"/>
                <a:gd name="T12" fmla="*/ 7 w 15"/>
                <a:gd name="T13" fmla="*/ 1 h 19"/>
                <a:gd name="T14" fmla="*/ 6 w 15"/>
                <a:gd name="T15" fmla="*/ 0 h 19"/>
                <a:gd name="T16" fmla="*/ 5 w 15"/>
                <a:gd name="T17" fmla="*/ 1 h 19"/>
                <a:gd name="T18" fmla="*/ 4 w 15"/>
                <a:gd name="T19" fmla="*/ 1 h 19"/>
                <a:gd name="T20" fmla="*/ 5 w 15"/>
                <a:gd name="T21" fmla="*/ 2 h 19"/>
                <a:gd name="T22" fmla="*/ 5 w 15"/>
                <a:gd name="T23" fmla="*/ 2 h 19"/>
                <a:gd name="T24" fmla="*/ 1 w 15"/>
                <a:gd name="T25" fmla="*/ 4 h 19"/>
                <a:gd name="T26" fmla="*/ 0 w 15"/>
                <a:gd name="T27" fmla="*/ 7 h 19"/>
                <a:gd name="T28" fmla="*/ 1 w 15"/>
                <a:gd name="T29" fmla="*/ 7 h 19"/>
                <a:gd name="T30" fmla="*/ 3 w 15"/>
                <a:gd name="T31" fmla="*/ 6 h 19"/>
                <a:gd name="T32" fmla="*/ 5 w 15"/>
                <a:gd name="T33" fmla="*/ 7 h 19"/>
                <a:gd name="T34" fmla="*/ 11 w 15"/>
                <a:gd name="T35" fmla="*/ 16 h 19"/>
                <a:gd name="T36" fmla="*/ 13 w 15"/>
                <a:gd name="T37" fmla="*/ 19 h 19"/>
                <a:gd name="T38" fmla="*/ 15 w 15"/>
                <a:gd name="T39" fmla="*/ 17 h 19"/>
                <a:gd name="T40" fmla="*/ 11 w 15"/>
                <a:gd name="T4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9">
                  <a:moveTo>
                    <a:pt x="11" y="9"/>
                  </a:move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6"/>
                    <a:pt x="12" y="7"/>
                  </a:cubicBezTo>
                  <a:cubicBezTo>
                    <a:pt x="13" y="7"/>
                    <a:pt x="13" y="8"/>
                    <a:pt x="14" y="8"/>
                  </a:cubicBezTo>
                  <a:cubicBezTo>
                    <a:pt x="14" y="7"/>
                    <a:pt x="14" y="7"/>
                    <a:pt x="13" y="6"/>
                  </a:cubicBezTo>
                  <a:cubicBezTo>
                    <a:pt x="13" y="5"/>
                    <a:pt x="11" y="5"/>
                    <a:pt x="10" y="5"/>
                  </a:cubicBezTo>
                  <a:cubicBezTo>
                    <a:pt x="8" y="4"/>
                    <a:pt x="8" y="2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2" y="3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3" y="7"/>
                    <a:pt x="3" y="6"/>
                  </a:cubicBezTo>
                  <a:cubicBezTo>
                    <a:pt x="4" y="6"/>
                    <a:pt x="4" y="6"/>
                    <a:pt x="5" y="7"/>
                  </a:cubicBezTo>
                  <a:cubicBezTo>
                    <a:pt x="10" y="6"/>
                    <a:pt x="11" y="12"/>
                    <a:pt x="11" y="16"/>
                  </a:cubicBezTo>
                  <a:cubicBezTo>
                    <a:pt x="10" y="17"/>
                    <a:pt x="11" y="19"/>
                    <a:pt x="13" y="19"/>
                  </a:cubicBezTo>
                  <a:cubicBezTo>
                    <a:pt x="14" y="19"/>
                    <a:pt x="15" y="18"/>
                    <a:pt x="15" y="17"/>
                  </a:cubicBezTo>
                  <a:cubicBezTo>
                    <a:pt x="15" y="14"/>
                    <a:pt x="13" y="11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69551" y="2478087"/>
              <a:ext cx="82550" cy="61913"/>
            </a:xfrm>
            <a:custGeom>
              <a:avLst/>
              <a:gdLst>
                <a:gd name="T0" fmla="*/ 2 w 4"/>
                <a:gd name="T1" fmla="*/ 3 h 3"/>
                <a:gd name="T2" fmla="*/ 4 w 4"/>
                <a:gd name="T3" fmla="*/ 2 h 3"/>
                <a:gd name="T4" fmla="*/ 3 w 4"/>
                <a:gd name="T5" fmla="*/ 0 h 3"/>
                <a:gd name="T6" fmla="*/ 0 w 4"/>
                <a:gd name="T7" fmla="*/ 1 h 3"/>
                <a:gd name="T8" fmla="*/ 2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3"/>
                    <a:pt x="4" y="2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69551" y="2663825"/>
              <a:ext cx="187325" cy="1873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8" name="Group 287出自【趣你的PPT】(微信:qunideppt)：最优质的PPT资源库"/>
          <p:cNvGrpSpPr/>
          <p:nvPr/>
        </p:nvGrpSpPr>
        <p:grpSpPr>
          <a:xfrm>
            <a:off x="8721204" y="6237854"/>
            <a:ext cx="434043" cy="239472"/>
            <a:chOff x="8751888" y="5614987"/>
            <a:chExt cx="414338" cy="228600"/>
          </a:xfrm>
          <a:solidFill>
            <a:schemeClr val="bg1"/>
          </a:solidFill>
        </p:grpSpPr>
        <p:sp>
          <p:nvSpPr>
            <p:cNvPr id="2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51888" y="5614987"/>
              <a:ext cx="414338" cy="228600"/>
            </a:xfrm>
            <a:custGeom>
              <a:avLst/>
              <a:gdLst>
                <a:gd name="T0" fmla="*/ 19 w 20"/>
                <a:gd name="T1" fmla="*/ 0 h 11"/>
                <a:gd name="T2" fmla="*/ 1 w 20"/>
                <a:gd name="T3" fmla="*/ 0 h 11"/>
                <a:gd name="T4" fmla="*/ 0 w 20"/>
                <a:gd name="T5" fmla="*/ 0 h 11"/>
                <a:gd name="T6" fmla="*/ 0 w 20"/>
                <a:gd name="T7" fmla="*/ 11 h 11"/>
                <a:gd name="T8" fmla="*/ 1 w 20"/>
                <a:gd name="T9" fmla="*/ 11 h 11"/>
                <a:gd name="T10" fmla="*/ 19 w 20"/>
                <a:gd name="T11" fmla="*/ 11 h 11"/>
                <a:gd name="T12" fmla="*/ 20 w 20"/>
                <a:gd name="T13" fmla="*/ 11 h 11"/>
                <a:gd name="T14" fmla="*/ 20 w 20"/>
                <a:gd name="T15" fmla="*/ 0 h 11"/>
                <a:gd name="T16" fmla="*/ 19 w 20"/>
                <a:gd name="T17" fmla="*/ 0 h 11"/>
                <a:gd name="T18" fmla="*/ 14 w 20"/>
                <a:gd name="T19" fmla="*/ 7 h 11"/>
                <a:gd name="T20" fmla="*/ 6 w 20"/>
                <a:gd name="T21" fmla="*/ 7 h 11"/>
                <a:gd name="T22" fmla="*/ 4 w 20"/>
                <a:gd name="T23" fmla="*/ 5 h 11"/>
                <a:gd name="T24" fmla="*/ 6 w 20"/>
                <a:gd name="T25" fmla="*/ 3 h 11"/>
                <a:gd name="T26" fmla="*/ 14 w 20"/>
                <a:gd name="T27" fmla="*/ 3 h 11"/>
                <a:gd name="T28" fmla="*/ 17 w 20"/>
                <a:gd name="T29" fmla="*/ 5 h 11"/>
                <a:gd name="T30" fmla="*/ 14 w 20"/>
                <a:gd name="T3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1">
                  <a:moveTo>
                    <a:pt x="1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lose/>
                  <a:moveTo>
                    <a:pt x="14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7" y="4"/>
                    <a:pt x="17" y="5"/>
                  </a:cubicBezTo>
                  <a:cubicBezTo>
                    <a:pt x="17" y="6"/>
                    <a:pt x="15" y="7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021763" y="5699125"/>
              <a:ext cx="61913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55076" y="5699125"/>
              <a:ext cx="61913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2" name="Group 291出自【趣你的PPT】(微信:qunideppt)：最优质的PPT资源库"/>
          <p:cNvGrpSpPr/>
          <p:nvPr/>
        </p:nvGrpSpPr>
        <p:grpSpPr>
          <a:xfrm>
            <a:off x="10963913" y="6205426"/>
            <a:ext cx="414086" cy="304329"/>
            <a:chOff x="11033126" y="5573712"/>
            <a:chExt cx="395287" cy="290513"/>
          </a:xfrm>
          <a:solidFill>
            <a:schemeClr val="bg1"/>
          </a:solidFill>
        </p:grpSpPr>
        <p:sp>
          <p:nvSpPr>
            <p:cNvPr id="2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33126" y="5573712"/>
              <a:ext cx="228600" cy="166688"/>
            </a:xfrm>
            <a:custGeom>
              <a:avLst/>
              <a:gdLst>
                <a:gd name="T0" fmla="*/ 4 w 11"/>
                <a:gd name="T1" fmla="*/ 8 h 8"/>
                <a:gd name="T2" fmla="*/ 5 w 11"/>
                <a:gd name="T3" fmla="*/ 7 h 8"/>
                <a:gd name="T4" fmla="*/ 8 w 11"/>
                <a:gd name="T5" fmla="*/ 5 h 8"/>
                <a:gd name="T6" fmla="*/ 8 w 11"/>
                <a:gd name="T7" fmla="*/ 5 h 8"/>
                <a:gd name="T8" fmla="*/ 8 w 11"/>
                <a:gd name="T9" fmla="*/ 5 h 8"/>
                <a:gd name="T10" fmla="*/ 11 w 11"/>
                <a:gd name="T11" fmla="*/ 3 h 8"/>
                <a:gd name="T12" fmla="*/ 11 w 11"/>
                <a:gd name="T13" fmla="*/ 3 h 8"/>
                <a:gd name="T14" fmla="*/ 9 w 11"/>
                <a:gd name="T15" fmla="*/ 2 h 8"/>
                <a:gd name="T16" fmla="*/ 9 w 11"/>
                <a:gd name="T17" fmla="*/ 2 h 8"/>
                <a:gd name="T18" fmla="*/ 6 w 11"/>
                <a:gd name="T19" fmla="*/ 0 h 8"/>
                <a:gd name="T20" fmla="*/ 3 w 11"/>
                <a:gd name="T21" fmla="*/ 2 h 8"/>
                <a:gd name="T22" fmla="*/ 3 w 11"/>
                <a:gd name="T23" fmla="*/ 2 h 8"/>
                <a:gd name="T24" fmla="*/ 3 w 11"/>
                <a:gd name="T25" fmla="*/ 2 h 8"/>
                <a:gd name="T26" fmla="*/ 1 w 11"/>
                <a:gd name="T27" fmla="*/ 4 h 8"/>
                <a:gd name="T28" fmla="*/ 0 w 11"/>
                <a:gd name="T29" fmla="*/ 5 h 8"/>
                <a:gd name="T30" fmla="*/ 3 w 11"/>
                <a:gd name="T31" fmla="*/ 7 h 8"/>
                <a:gd name="T32" fmla="*/ 3 w 11"/>
                <a:gd name="T33" fmla="*/ 7 h 8"/>
                <a:gd name="T34" fmla="*/ 4 w 11"/>
                <a:gd name="T3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4" y="8"/>
                  </a:move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7"/>
                    <a:pt x="1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58538" y="5657850"/>
              <a:ext cx="269875" cy="206375"/>
            </a:xfrm>
            <a:custGeom>
              <a:avLst/>
              <a:gdLst>
                <a:gd name="T0" fmla="*/ 11 w 13"/>
                <a:gd name="T1" fmla="*/ 3 h 10"/>
                <a:gd name="T2" fmla="*/ 9 w 13"/>
                <a:gd name="T3" fmla="*/ 2 h 10"/>
                <a:gd name="T4" fmla="*/ 8 w 13"/>
                <a:gd name="T5" fmla="*/ 2 h 10"/>
                <a:gd name="T6" fmla="*/ 6 w 13"/>
                <a:gd name="T7" fmla="*/ 0 h 10"/>
                <a:gd name="T8" fmla="*/ 3 w 13"/>
                <a:gd name="T9" fmla="*/ 2 h 10"/>
                <a:gd name="T10" fmla="*/ 3 w 13"/>
                <a:gd name="T11" fmla="*/ 2 h 10"/>
                <a:gd name="T12" fmla="*/ 3 w 13"/>
                <a:gd name="T13" fmla="*/ 2 h 10"/>
                <a:gd name="T14" fmla="*/ 1 w 13"/>
                <a:gd name="T15" fmla="*/ 4 h 10"/>
                <a:gd name="T16" fmla="*/ 0 w 13"/>
                <a:gd name="T17" fmla="*/ 5 h 10"/>
                <a:gd name="T18" fmla="*/ 3 w 13"/>
                <a:gd name="T19" fmla="*/ 7 h 10"/>
                <a:gd name="T20" fmla="*/ 3 w 13"/>
                <a:gd name="T21" fmla="*/ 7 h 10"/>
                <a:gd name="T22" fmla="*/ 7 w 13"/>
                <a:gd name="T23" fmla="*/ 10 h 10"/>
                <a:gd name="T24" fmla="*/ 10 w 13"/>
                <a:gd name="T25" fmla="*/ 8 h 10"/>
                <a:gd name="T26" fmla="*/ 13 w 13"/>
                <a:gd name="T27" fmla="*/ 5 h 10"/>
                <a:gd name="T28" fmla="*/ 11 w 13"/>
                <a:gd name="T2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0">
                  <a:moveTo>
                    <a:pt x="11" y="3"/>
                  </a:moveTo>
                  <a:cubicBezTo>
                    <a:pt x="11" y="2"/>
                    <a:pt x="10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9"/>
                    <a:pt x="5" y="10"/>
                    <a:pt x="7" y="10"/>
                  </a:cubicBezTo>
                  <a:cubicBezTo>
                    <a:pt x="8" y="10"/>
                    <a:pt x="10" y="9"/>
                    <a:pt x="10" y="8"/>
                  </a:cubicBezTo>
                  <a:cubicBezTo>
                    <a:pt x="12" y="8"/>
                    <a:pt x="13" y="7"/>
                    <a:pt x="13" y="5"/>
                  </a:cubicBezTo>
                  <a:cubicBezTo>
                    <a:pt x="13" y="4"/>
                    <a:pt x="12" y="3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5469" y="445960"/>
            <a:ext cx="10635290" cy="1835106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>
              <a:solidFill>
                <a:prstClr val="white"/>
              </a:solidFill>
              <a:sym typeface="宋体" panose="02010600030101010101" pitchFamily="2" charset="-122"/>
            </a:endParaRPr>
          </a:p>
        </p:txBody>
      </p:sp>
      <p:sp>
        <p:nvSpPr>
          <p:cNvPr id="297" name="出自【趣你的PPT】(微信:qunideppt)：最优质的PPT资源库"/>
          <p:cNvSpPr txBox="1"/>
          <p:nvPr/>
        </p:nvSpPr>
        <p:spPr>
          <a:xfrm>
            <a:off x="1605386" y="652457"/>
            <a:ext cx="108076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8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赠可编辑商务图标</a:t>
            </a:r>
          </a:p>
        </p:txBody>
      </p:sp>
    </p:spTree>
    <p:extLst>
      <p:ext uri="{BB962C8B-B14F-4D97-AF65-F5344CB8AC3E}">
        <p14:creationId xmlns:p14="http://schemas.microsoft.com/office/powerpoint/2010/main" val="2569823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80" b="852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9" name="出自【趣你的PPT】(微信:qunideppt)：最优质的PPT资源库"/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3527425" y="860425"/>
            <a:ext cx="5137150" cy="5137150"/>
            <a:chOff x="3527425" y="860425"/>
            <a:chExt cx="5137150" cy="5137150"/>
          </a:xfrm>
        </p:grpSpPr>
        <p:grpSp>
          <p:nvGrpSpPr>
            <p:cNvPr id="20" name="组合 2"/>
            <p:cNvGrpSpPr>
              <a:grpSpLocks/>
            </p:cNvGrpSpPr>
            <p:nvPr/>
          </p:nvGrpSpPr>
          <p:grpSpPr bwMode="auto">
            <a:xfrm>
              <a:off x="3527425" y="860425"/>
              <a:ext cx="5137150" cy="5137150"/>
              <a:chOff x="4307600" y="2183524"/>
              <a:chExt cx="2143125" cy="2143125"/>
            </a:xfrm>
          </p:grpSpPr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4307600" y="2331212"/>
                <a:ext cx="2143125" cy="1847750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 rot="5400000">
                <a:off x="4307600" y="2331211"/>
                <a:ext cx="2143125" cy="1847750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4351293" y="2258646"/>
              <a:ext cx="36497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谢谢大家</a:t>
              </a: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351293" y="3346227"/>
              <a:ext cx="344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框架完整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超好套用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高端精致</a:t>
              </a:r>
            </a:p>
          </p:txBody>
        </p:sp>
      </p:grpSp>
      <p:sp>
        <p:nvSpPr>
          <p:cNvPr id="17" name="出自【趣你的PPT】(微信:qunideppt)：最优质的PPT资源库"/>
          <p:cNvSpPr/>
          <p:nvPr/>
        </p:nvSpPr>
        <p:spPr bwMode="auto">
          <a:xfrm>
            <a:off x="5142345" y="3822715"/>
            <a:ext cx="1873523" cy="4318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532204" y="3869520"/>
            <a:ext cx="1525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：趣你的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1668" y="3896583"/>
            <a:ext cx="257068" cy="284066"/>
          </a:xfrm>
          <a:custGeom>
            <a:avLst/>
            <a:gdLst>
              <a:gd name="T0" fmla="*/ 2147483646 w 1137"/>
              <a:gd name="T1" fmla="*/ 2147483646 h 1313"/>
              <a:gd name="T2" fmla="*/ 2147483646 w 1137"/>
              <a:gd name="T3" fmla="*/ 2147483646 h 1313"/>
              <a:gd name="T4" fmla="*/ 2147483646 w 1137"/>
              <a:gd name="T5" fmla="*/ 2147483646 h 1313"/>
              <a:gd name="T6" fmla="*/ 2147483646 w 1137"/>
              <a:gd name="T7" fmla="*/ 2147483646 h 1313"/>
              <a:gd name="T8" fmla="*/ 2147483646 w 1137"/>
              <a:gd name="T9" fmla="*/ 2147483646 h 1313"/>
              <a:gd name="T10" fmla="*/ 2147483646 w 1137"/>
              <a:gd name="T11" fmla="*/ 2147483646 h 1313"/>
              <a:gd name="T12" fmla="*/ 2147483646 w 1137"/>
              <a:gd name="T13" fmla="*/ 2147483646 h 1313"/>
              <a:gd name="T14" fmla="*/ 0 w 1137"/>
              <a:gd name="T15" fmla="*/ 2147483646 h 1313"/>
              <a:gd name="T16" fmla="*/ 0 w 1137"/>
              <a:gd name="T17" fmla="*/ 2147483646 h 1313"/>
              <a:gd name="T18" fmla="*/ 0 w 1137"/>
              <a:gd name="T19" fmla="*/ 2147483646 h 1313"/>
              <a:gd name="T20" fmla="*/ 2147483646 w 1137"/>
              <a:gd name="T21" fmla="*/ 2147483646 h 1313"/>
              <a:gd name="T22" fmla="*/ 2147483646 w 1137"/>
              <a:gd name="T23" fmla="*/ 2147483646 h 1313"/>
              <a:gd name="T24" fmla="*/ 2147483646 w 1137"/>
              <a:gd name="T25" fmla="*/ 2147483646 h 1313"/>
              <a:gd name="T26" fmla="*/ 2147483646 w 1137"/>
              <a:gd name="T27" fmla="*/ 2147483646 h 1313"/>
              <a:gd name="T28" fmla="*/ 2147483646 w 1137"/>
              <a:gd name="T29" fmla="*/ 2147483646 h 1313"/>
              <a:gd name="T30" fmla="*/ 2147483646 w 1137"/>
              <a:gd name="T31" fmla="*/ 2147483646 h 1313"/>
              <a:gd name="T32" fmla="*/ 2147483646 w 1137"/>
              <a:gd name="T33" fmla="*/ 2147483646 h 1313"/>
              <a:gd name="T34" fmla="*/ 2147483646 w 1137"/>
              <a:gd name="T35" fmla="*/ 2147483646 h 1313"/>
              <a:gd name="T36" fmla="*/ 2147483646 w 1137"/>
              <a:gd name="T37" fmla="*/ 2147483646 h 1313"/>
              <a:gd name="T38" fmla="*/ 2147483646 w 1137"/>
              <a:gd name="T39" fmla="*/ 2147483646 h 1313"/>
              <a:gd name="T40" fmla="*/ 2147483646 w 1137"/>
              <a:gd name="T41" fmla="*/ 2147483646 h 1313"/>
              <a:gd name="T42" fmla="*/ 2147483646 w 1137"/>
              <a:gd name="T43" fmla="*/ 2147483646 h 1313"/>
              <a:gd name="T44" fmla="*/ 2147483646 w 1137"/>
              <a:gd name="T45" fmla="*/ 2147483646 h 1313"/>
              <a:gd name="T46" fmla="*/ 2147483646 w 1137"/>
              <a:gd name="T47" fmla="*/ 2147483646 h 1313"/>
              <a:gd name="T48" fmla="*/ 2147483646 w 1137"/>
              <a:gd name="T49" fmla="*/ 2147483646 h 1313"/>
              <a:gd name="T50" fmla="*/ 2147483646 w 1137"/>
              <a:gd name="T51" fmla="*/ 2147483646 h 1313"/>
              <a:gd name="T52" fmla="*/ 2147483646 w 1137"/>
              <a:gd name="T53" fmla="*/ 2147483646 h 1313"/>
              <a:gd name="T54" fmla="*/ 2147483646 w 1137"/>
              <a:gd name="T55" fmla="*/ 2147483646 h 1313"/>
              <a:gd name="T56" fmla="*/ 2147483646 w 1137"/>
              <a:gd name="T57" fmla="*/ 2147483646 h 1313"/>
              <a:gd name="T58" fmla="*/ 2147483646 w 1137"/>
              <a:gd name="T59" fmla="*/ 0 h 1313"/>
              <a:gd name="T60" fmla="*/ 2147483646 w 1137"/>
              <a:gd name="T61" fmla="*/ 2147483646 h 1313"/>
              <a:gd name="T62" fmla="*/ 2147483646 w 1137"/>
              <a:gd name="T63" fmla="*/ 2147483646 h 131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137" h="1313">
                <a:moveTo>
                  <a:pt x="1137" y="1189"/>
                </a:moveTo>
                <a:cubicBezTo>
                  <a:pt x="1137" y="1017"/>
                  <a:pt x="1000" y="853"/>
                  <a:pt x="802" y="777"/>
                </a:cubicBezTo>
                <a:lnTo>
                  <a:pt x="655" y="1245"/>
                </a:lnTo>
                <a:lnTo>
                  <a:pt x="608" y="958"/>
                </a:lnTo>
                <a:lnTo>
                  <a:pt x="529" y="958"/>
                </a:lnTo>
                <a:lnTo>
                  <a:pt x="482" y="1245"/>
                </a:lnTo>
                <a:lnTo>
                  <a:pt x="335" y="777"/>
                </a:lnTo>
                <a:cubicBezTo>
                  <a:pt x="138" y="853"/>
                  <a:pt x="0" y="1017"/>
                  <a:pt x="0" y="1189"/>
                </a:cubicBezTo>
                <a:cubicBezTo>
                  <a:pt x="0" y="1191"/>
                  <a:pt x="0" y="1193"/>
                  <a:pt x="0" y="1195"/>
                </a:cubicBezTo>
                <a:cubicBezTo>
                  <a:pt x="0" y="1196"/>
                  <a:pt x="0" y="1197"/>
                  <a:pt x="0" y="1198"/>
                </a:cubicBezTo>
                <a:cubicBezTo>
                  <a:pt x="0" y="1313"/>
                  <a:pt x="119" y="1302"/>
                  <a:pt x="568" y="1302"/>
                </a:cubicBezTo>
                <a:cubicBezTo>
                  <a:pt x="1047" y="1302"/>
                  <a:pt x="1137" y="1313"/>
                  <a:pt x="1137" y="1198"/>
                </a:cubicBezTo>
                <a:cubicBezTo>
                  <a:pt x="1137" y="1197"/>
                  <a:pt x="1137" y="1196"/>
                  <a:pt x="1137" y="1195"/>
                </a:cubicBezTo>
                <a:cubicBezTo>
                  <a:pt x="1137" y="1193"/>
                  <a:pt x="1137" y="1191"/>
                  <a:pt x="1137" y="1189"/>
                </a:cubicBezTo>
                <a:close/>
                <a:moveTo>
                  <a:pt x="598" y="814"/>
                </a:moveTo>
                <a:lnTo>
                  <a:pt x="539" y="814"/>
                </a:lnTo>
                <a:cubicBezTo>
                  <a:pt x="533" y="814"/>
                  <a:pt x="527" y="816"/>
                  <a:pt x="523" y="821"/>
                </a:cubicBezTo>
                <a:lnTo>
                  <a:pt x="500" y="843"/>
                </a:lnTo>
                <a:cubicBezTo>
                  <a:pt x="493" y="851"/>
                  <a:pt x="491" y="862"/>
                  <a:pt x="496" y="871"/>
                </a:cubicBezTo>
                <a:lnTo>
                  <a:pt x="525" y="919"/>
                </a:lnTo>
                <a:cubicBezTo>
                  <a:pt x="529" y="926"/>
                  <a:pt x="536" y="930"/>
                  <a:pt x="544" y="930"/>
                </a:cubicBezTo>
                <a:lnTo>
                  <a:pt x="593" y="930"/>
                </a:lnTo>
                <a:cubicBezTo>
                  <a:pt x="601" y="930"/>
                  <a:pt x="608" y="926"/>
                  <a:pt x="612" y="919"/>
                </a:cubicBezTo>
                <a:lnTo>
                  <a:pt x="641" y="871"/>
                </a:lnTo>
                <a:cubicBezTo>
                  <a:pt x="646" y="862"/>
                  <a:pt x="644" y="851"/>
                  <a:pt x="637" y="843"/>
                </a:cubicBezTo>
                <a:lnTo>
                  <a:pt x="614" y="821"/>
                </a:lnTo>
                <a:cubicBezTo>
                  <a:pt x="610" y="816"/>
                  <a:pt x="604" y="814"/>
                  <a:pt x="598" y="814"/>
                </a:cubicBezTo>
                <a:close/>
                <a:moveTo>
                  <a:pt x="568" y="700"/>
                </a:moveTo>
                <a:cubicBezTo>
                  <a:pt x="708" y="700"/>
                  <a:pt x="822" y="506"/>
                  <a:pt x="822" y="326"/>
                </a:cubicBezTo>
                <a:cubicBezTo>
                  <a:pt x="822" y="146"/>
                  <a:pt x="708" y="0"/>
                  <a:pt x="568" y="0"/>
                </a:cubicBezTo>
                <a:cubicBezTo>
                  <a:pt x="429" y="0"/>
                  <a:pt x="315" y="146"/>
                  <a:pt x="315" y="326"/>
                </a:cubicBezTo>
                <a:cubicBezTo>
                  <a:pt x="315" y="506"/>
                  <a:pt x="429" y="700"/>
                  <a:pt x="568" y="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73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689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4617811" y="3162139"/>
            <a:ext cx="331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6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en-US" altLang="zh-CN" sz="6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出自【趣你的PPT】(微信:qunideppt)：最优质的PPT资源库"/>
          <p:cNvGrpSpPr>
            <a:grpSpLocks/>
          </p:cNvGrpSpPr>
          <p:nvPr/>
        </p:nvGrpSpPr>
        <p:grpSpPr bwMode="auto">
          <a:xfrm>
            <a:off x="2310977" y="-447676"/>
            <a:ext cx="7779597" cy="7610475"/>
            <a:chOff x="2598057" y="0"/>
            <a:chExt cx="7010401" cy="6858000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3904569" y="1236663"/>
              <a:ext cx="4383089" cy="4384675"/>
            </a:xfrm>
            <a:prstGeom prst="ellipse">
              <a:avLst/>
            </a:prstGeom>
            <a:noFill/>
            <a:ln>
              <a:solidFill>
                <a:schemeClr val="bg1">
                  <a:alpha val="5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3113994" y="492125"/>
              <a:ext cx="5964239" cy="5965825"/>
            </a:xfrm>
            <a:prstGeom prst="ellipse">
              <a:avLst/>
            </a:prstGeom>
            <a:noFill/>
            <a:ln>
              <a:solidFill>
                <a:schemeClr val="bg1">
                  <a:alpha val="5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0" name="出自【趣你的PPT】(微信:qunideppt)：最优质的PPT资源库"/>
            <p:cNvCxnSpPr/>
            <p:nvPr/>
          </p:nvCxnSpPr>
          <p:spPr>
            <a:xfrm flipV="1">
              <a:off x="6095319" y="0"/>
              <a:ext cx="0" cy="1871663"/>
            </a:xfrm>
            <a:prstGeom prst="line">
              <a:avLst/>
            </a:prstGeom>
            <a:noFill/>
            <a:ln>
              <a:solidFill>
                <a:schemeClr val="bg1">
                  <a:alpha val="5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出自【趣你的PPT】(微信:qunideppt)：最优质的PPT资源库"/>
            <p:cNvCxnSpPr/>
            <p:nvPr/>
          </p:nvCxnSpPr>
          <p:spPr>
            <a:xfrm flipH="1">
              <a:off x="2598057" y="3429000"/>
              <a:ext cx="1944687" cy="0"/>
            </a:xfrm>
            <a:prstGeom prst="line">
              <a:avLst/>
            </a:prstGeom>
            <a:noFill/>
            <a:ln>
              <a:solidFill>
                <a:schemeClr val="bg1">
                  <a:alpha val="5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出自【趣你的PPT】(微信:qunideppt)：最优质的PPT资源库"/>
            <p:cNvCxnSpPr/>
            <p:nvPr/>
          </p:nvCxnSpPr>
          <p:spPr>
            <a:xfrm>
              <a:off x="6095319" y="5006975"/>
              <a:ext cx="0" cy="1851025"/>
            </a:xfrm>
            <a:prstGeom prst="line">
              <a:avLst/>
            </a:prstGeom>
            <a:noFill/>
            <a:ln>
              <a:solidFill>
                <a:schemeClr val="bg1">
                  <a:alpha val="5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 flipH="1">
              <a:off x="7663770" y="3429000"/>
              <a:ext cx="1944688" cy="0"/>
            </a:xfrm>
            <a:prstGeom prst="line">
              <a:avLst/>
            </a:prstGeom>
            <a:noFill/>
            <a:ln>
              <a:solidFill>
                <a:schemeClr val="bg1">
                  <a:alpha val="5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出自【趣你的PPT】(微信:qunideppt)：最优质的PPT资源库"/>
          <p:cNvSpPr txBox="1"/>
          <p:nvPr/>
        </p:nvSpPr>
        <p:spPr>
          <a:xfrm>
            <a:off x="4617811" y="2305599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5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</a:p>
        </p:txBody>
      </p:sp>
    </p:spTree>
    <p:extLst>
      <p:ext uri="{BB962C8B-B14F-4D97-AF65-F5344CB8AC3E}">
        <p14:creationId xmlns:p14="http://schemas.microsoft.com/office/powerpoint/2010/main" val="157459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3488" y="2969266"/>
            <a:ext cx="1379853" cy="137985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</p:pic>
      <p:sp>
        <p:nvSpPr>
          <p:cNvPr id="31" name="出自【趣你的PPT】(微信:qunideppt)：最优质的PPT资源库"/>
          <p:cNvSpPr/>
          <p:nvPr/>
        </p:nvSpPr>
        <p:spPr>
          <a:xfrm>
            <a:off x="1313490" y="1491406"/>
            <a:ext cx="1379853" cy="1379852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2803837" y="2969265"/>
            <a:ext cx="1379852" cy="1379853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1313489" y="4419123"/>
            <a:ext cx="1379853" cy="1379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3837" y="1491406"/>
            <a:ext cx="1379852" cy="137985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</p:pic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838" y="4447126"/>
            <a:ext cx="1379852" cy="135185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</p:pic>
      <p:sp>
        <p:nvSpPr>
          <p:cNvPr id="33" name="出自【趣你的PPT】(微信:qunideppt)：最优质的PPT资源库"/>
          <p:cNvSpPr/>
          <p:nvPr/>
        </p:nvSpPr>
        <p:spPr>
          <a:xfrm>
            <a:off x="5953792" y="375932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工作回顾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5953792" y="4249567"/>
            <a:ext cx="4897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lvl="0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lvl="0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4294183" y="1521612"/>
            <a:ext cx="1379853" cy="1379852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>
            <a:off x="0" y="4305300"/>
            <a:ext cx="12192000" cy="25527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04" y="1456750"/>
            <a:ext cx="4932921" cy="4349750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5996026" y="363162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重要项目说明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5996026" y="4483100"/>
            <a:ext cx="55990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lvl="0"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45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5297"/>
            <a:ext cx="12204700" cy="4780320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8439150" y="1957189"/>
            <a:ext cx="2943225" cy="29432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964651" y="3282950"/>
            <a:ext cx="20906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997691" y="269817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工作回顾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0909300" y="3905329"/>
            <a:ext cx="619125" cy="619125"/>
          </a:xfrm>
          <a:prstGeom prst="ellipse">
            <a:avLst/>
          </a:prstGeom>
          <a:solidFill>
            <a:srgbClr val="6C5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10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20401"/>
          <a:stretch/>
        </p:blipFill>
        <p:spPr>
          <a:xfrm>
            <a:off x="5489432" y="1861924"/>
            <a:ext cx="5194124" cy="3876046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6591" y="3865478"/>
            <a:ext cx="1879513" cy="1879514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3750" y="1865601"/>
            <a:ext cx="1867649" cy="1879513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/>
          <p:nvPr/>
        </p:nvSpPr>
        <p:spPr>
          <a:xfrm>
            <a:off x="3526591" y="1865602"/>
            <a:ext cx="1879513" cy="1879513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43161" y="2499055"/>
            <a:ext cx="646372" cy="612608"/>
          </a:xfrm>
          <a:custGeom>
            <a:avLst/>
            <a:gdLst>
              <a:gd name="T0" fmla="*/ 294 w 301"/>
              <a:gd name="T1" fmla="*/ 107 h 285"/>
              <a:gd name="T2" fmla="*/ 137 w 301"/>
              <a:gd name="T3" fmla="*/ 9 h 285"/>
              <a:gd name="T4" fmla="*/ 7 w 301"/>
              <a:gd name="T5" fmla="*/ 139 h 285"/>
              <a:gd name="T6" fmla="*/ 64 w 301"/>
              <a:gd name="T7" fmla="*/ 218 h 285"/>
              <a:gd name="T8" fmla="*/ 36 w 301"/>
              <a:gd name="T9" fmla="*/ 268 h 285"/>
              <a:gd name="T10" fmla="*/ 122 w 301"/>
              <a:gd name="T11" fmla="*/ 237 h 285"/>
              <a:gd name="T12" fmla="*/ 164 w 301"/>
              <a:gd name="T13" fmla="*/ 237 h 285"/>
              <a:gd name="T14" fmla="*/ 294 w 301"/>
              <a:gd name="T15" fmla="*/ 107 h 285"/>
              <a:gd name="T16" fmla="*/ 80 w 301"/>
              <a:gd name="T17" fmla="*/ 143 h 285"/>
              <a:gd name="T18" fmla="*/ 60 w 301"/>
              <a:gd name="T19" fmla="*/ 123 h 285"/>
              <a:gd name="T20" fmla="*/ 80 w 301"/>
              <a:gd name="T21" fmla="*/ 103 h 285"/>
              <a:gd name="T22" fmla="*/ 100 w 301"/>
              <a:gd name="T23" fmla="*/ 123 h 285"/>
              <a:gd name="T24" fmla="*/ 80 w 301"/>
              <a:gd name="T25" fmla="*/ 143 h 285"/>
              <a:gd name="T26" fmla="*/ 151 w 301"/>
              <a:gd name="T27" fmla="*/ 143 h 285"/>
              <a:gd name="T28" fmla="*/ 131 w 301"/>
              <a:gd name="T29" fmla="*/ 123 h 285"/>
              <a:gd name="T30" fmla="*/ 151 w 301"/>
              <a:gd name="T31" fmla="*/ 103 h 285"/>
              <a:gd name="T32" fmla="*/ 172 w 301"/>
              <a:gd name="T33" fmla="*/ 123 h 285"/>
              <a:gd name="T34" fmla="*/ 151 w 301"/>
              <a:gd name="T35" fmla="*/ 143 h 285"/>
              <a:gd name="T36" fmla="*/ 223 w 301"/>
              <a:gd name="T37" fmla="*/ 143 h 285"/>
              <a:gd name="T38" fmla="*/ 203 w 301"/>
              <a:gd name="T39" fmla="*/ 123 h 285"/>
              <a:gd name="T40" fmla="*/ 223 w 301"/>
              <a:gd name="T41" fmla="*/ 103 h 285"/>
              <a:gd name="T42" fmla="*/ 243 w 301"/>
              <a:gd name="T43" fmla="*/ 123 h 285"/>
              <a:gd name="T44" fmla="*/ 223 w 301"/>
              <a:gd name="T45" fmla="*/ 14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563750" y="3865478"/>
            <a:ext cx="1879513" cy="1879513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88861" y="4491531"/>
            <a:ext cx="617430" cy="61743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53 w 288"/>
              <a:gd name="T11" fmla="*/ 209 h 288"/>
              <a:gd name="T12" fmla="*/ 127 w 288"/>
              <a:gd name="T13" fmla="*/ 209 h 288"/>
              <a:gd name="T14" fmla="*/ 72 w 288"/>
              <a:gd name="T15" fmla="*/ 229 h 288"/>
              <a:gd name="T16" fmla="*/ 90 w 288"/>
              <a:gd name="T17" fmla="*/ 197 h 288"/>
              <a:gd name="T18" fmla="*/ 54 w 288"/>
              <a:gd name="T19" fmla="*/ 147 h 288"/>
              <a:gd name="T20" fmla="*/ 136 w 288"/>
              <a:gd name="T21" fmla="*/ 65 h 288"/>
              <a:gd name="T22" fmla="*/ 235 w 288"/>
              <a:gd name="T23" fmla="*/ 127 h 288"/>
              <a:gd name="T24" fmla="*/ 153 w 288"/>
              <a:gd name="T25" fmla="*/ 20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53" y="209"/>
                </a:moveTo>
                <a:cubicBezTo>
                  <a:pt x="144" y="210"/>
                  <a:pt x="135" y="210"/>
                  <a:pt x="127" y="209"/>
                </a:cubicBezTo>
                <a:cubicBezTo>
                  <a:pt x="97" y="239"/>
                  <a:pt x="66" y="233"/>
                  <a:pt x="72" y="229"/>
                </a:cubicBezTo>
                <a:cubicBezTo>
                  <a:pt x="87" y="217"/>
                  <a:pt x="90" y="206"/>
                  <a:pt x="90" y="197"/>
                </a:cubicBezTo>
                <a:cubicBezTo>
                  <a:pt x="70" y="186"/>
                  <a:pt x="56" y="168"/>
                  <a:pt x="54" y="147"/>
                </a:cubicBezTo>
                <a:cubicBezTo>
                  <a:pt x="49" y="108"/>
                  <a:pt x="86" y="71"/>
                  <a:pt x="136" y="65"/>
                </a:cubicBezTo>
                <a:cubicBezTo>
                  <a:pt x="186" y="60"/>
                  <a:pt x="230" y="87"/>
                  <a:pt x="235" y="127"/>
                </a:cubicBezTo>
                <a:cubicBezTo>
                  <a:pt x="239" y="167"/>
                  <a:pt x="203" y="204"/>
                  <a:pt x="153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`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73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4617811" y="3162139"/>
            <a:ext cx="331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6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en-US" altLang="zh-CN" sz="6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出自【趣你的PPT】(微信:qunideppt)：最优质的PPT资源库"/>
          <p:cNvGrpSpPr>
            <a:grpSpLocks/>
          </p:cNvGrpSpPr>
          <p:nvPr/>
        </p:nvGrpSpPr>
        <p:grpSpPr bwMode="auto">
          <a:xfrm>
            <a:off x="2310977" y="-447676"/>
            <a:ext cx="7779597" cy="7610475"/>
            <a:chOff x="2598057" y="0"/>
            <a:chExt cx="7010401" cy="6858000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3904569" y="1236663"/>
              <a:ext cx="4383089" cy="4384675"/>
            </a:xfrm>
            <a:prstGeom prst="ellipse">
              <a:avLst/>
            </a:prstGeom>
            <a:noFill/>
            <a:ln>
              <a:solidFill>
                <a:schemeClr val="bg1">
                  <a:alpha val="6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3113994" y="492125"/>
              <a:ext cx="5964239" cy="5965825"/>
            </a:xfrm>
            <a:prstGeom prst="ellipse">
              <a:avLst/>
            </a:prstGeom>
            <a:noFill/>
            <a:ln>
              <a:solidFill>
                <a:schemeClr val="bg1">
                  <a:alpha val="6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0" name="出自【趣你的PPT】(微信:qunideppt)：最优质的PPT资源库"/>
            <p:cNvCxnSpPr/>
            <p:nvPr/>
          </p:nvCxnSpPr>
          <p:spPr>
            <a:xfrm flipV="1">
              <a:off x="6095319" y="0"/>
              <a:ext cx="0" cy="1871663"/>
            </a:xfrm>
            <a:prstGeom prst="line">
              <a:avLst/>
            </a:prstGeom>
            <a:noFill/>
            <a:ln>
              <a:solidFill>
                <a:schemeClr val="bg1">
                  <a:alpha val="6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出自【趣你的PPT】(微信:qunideppt)：最优质的PPT资源库"/>
            <p:cNvCxnSpPr/>
            <p:nvPr/>
          </p:nvCxnSpPr>
          <p:spPr>
            <a:xfrm flipH="1">
              <a:off x="2598057" y="3429000"/>
              <a:ext cx="1944687" cy="0"/>
            </a:xfrm>
            <a:prstGeom prst="line">
              <a:avLst/>
            </a:prstGeom>
            <a:noFill/>
            <a:ln>
              <a:solidFill>
                <a:schemeClr val="bg1">
                  <a:alpha val="6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出自【趣你的PPT】(微信:qunideppt)：最优质的PPT资源库"/>
            <p:cNvCxnSpPr/>
            <p:nvPr/>
          </p:nvCxnSpPr>
          <p:spPr>
            <a:xfrm>
              <a:off x="6095319" y="5006975"/>
              <a:ext cx="0" cy="1851025"/>
            </a:xfrm>
            <a:prstGeom prst="line">
              <a:avLst/>
            </a:prstGeom>
            <a:noFill/>
            <a:ln>
              <a:solidFill>
                <a:schemeClr val="bg1">
                  <a:alpha val="6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 flipH="1">
              <a:off x="7663770" y="3429000"/>
              <a:ext cx="1944688" cy="0"/>
            </a:xfrm>
            <a:prstGeom prst="line">
              <a:avLst/>
            </a:prstGeom>
            <a:noFill/>
            <a:ln>
              <a:solidFill>
                <a:schemeClr val="bg1">
                  <a:alpha val="6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出自【趣你的PPT】(微信:qunideppt)：最优质的PPT资源库"/>
          <p:cNvSpPr txBox="1"/>
          <p:nvPr/>
        </p:nvSpPr>
        <p:spPr>
          <a:xfrm>
            <a:off x="4617811" y="2305599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5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</a:p>
        </p:txBody>
      </p:sp>
    </p:spTree>
    <p:extLst>
      <p:ext uri="{BB962C8B-B14F-4D97-AF65-F5344CB8AC3E}">
        <p14:creationId xmlns:p14="http://schemas.microsoft.com/office/powerpoint/2010/main" val="362291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/>
          <p:nvPr/>
        </p:nvSpPr>
        <p:spPr>
          <a:xfrm>
            <a:off x="5246461" y="523714"/>
            <a:ext cx="191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624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077075" y="714375"/>
            <a:ext cx="59055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 txBox="1">
            <a:spLocks/>
          </p:cNvSpPr>
          <p:nvPr/>
        </p:nvSpPr>
        <p:spPr>
          <a:xfrm>
            <a:off x="3387395" y="2109131"/>
            <a:ext cx="8134045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marL="0" lvl="0" indent="0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 txBox="1">
            <a:spLocks/>
          </p:cNvSpPr>
          <p:nvPr/>
        </p:nvSpPr>
        <p:spPr>
          <a:xfrm>
            <a:off x="3387394" y="3080246"/>
            <a:ext cx="8134045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marL="0" lvl="0" indent="0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 txBox="1">
            <a:spLocks/>
          </p:cNvSpPr>
          <p:nvPr/>
        </p:nvSpPr>
        <p:spPr>
          <a:xfrm>
            <a:off x="3387394" y="4051361"/>
            <a:ext cx="8134045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marL="0" lvl="0" indent="0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 txBox="1">
            <a:spLocks/>
          </p:cNvSpPr>
          <p:nvPr/>
        </p:nvSpPr>
        <p:spPr>
          <a:xfrm>
            <a:off x="3387393" y="5032636"/>
            <a:ext cx="8134045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marL="0" lvl="0" indent="0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089312" y="1991913"/>
            <a:ext cx="2132065" cy="852826"/>
          </a:xfrm>
          <a:custGeom>
            <a:avLst/>
            <a:gdLst>
              <a:gd name="connsiteX0" fmla="*/ 0 w 2132065"/>
              <a:gd name="connsiteY0" fmla="*/ 0 h 852826"/>
              <a:gd name="connsiteX1" fmla="*/ 1705652 w 2132065"/>
              <a:gd name="connsiteY1" fmla="*/ 0 h 852826"/>
              <a:gd name="connsiteX2" fmla="*/ 2132065 w 2132065"/>
              <a:gd name="connsiteY2" fmla="*/ 426413 h 852826"/>
              <a:gd name="connsiteX3" fmla="*/ 1705652 w 2132065"/>
              <a:gd name="connsiteY3" fmla="*/ 852826 h 852826"/>
              <a:gd name="connsiteX4" fmla="*/ 0 w 2132065"/>
              <a:gd name="connsiteY4" fmla="*/ 852826 h 852826"/>
              <a:gd name="connsiteX5" fmla="*/ 426413 w 2132065"/>
              <a:gd name="connsiteY5" fmla="*/ 426413 h 852826"/>
              <a:gd name="connsiteX6" fmla="*/ 0 w 2132065"/>
              <a:gd name="connsiteY6" fmla="*/ 0 h 85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59065" y="2145882"/>
            <a:ext cx="320676" cy="341597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7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1664208" y="2500162"/>
            <a:ext cx="1000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前期筹划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089312" y="2964135"/>
            <a:ext cx="2132065" cy="852826"/>
          </a:xfrm>
          <a:custGeom>
            <a:avLst/>
            <a:gdLst>
              <a:gd name="connsiteX0" fmla="*/ 0 w 2132065"/>
              <a:gd name="connsiteY0" fmla="*/ 0 h 852826"/>
              <a:gd name="connsiteX1" fmla="*/ 1705652 w 2132065"/>
              <a:gd name="connsiteY1" fmla="*/ 0 h 852826"/>
              <a:gd name="connsiteX2" fmla="*/ 2132065 w 2132065"/>
              <a:gd name="connsiteY2" fmla="*/ 426413 h 852826"/>
              <a:gd name="connsiteX3" fmla="*/ 1705652 w 2132065"/>
              <a:gd name="connsiteY3" fmla="*/ 852826 h 852826"/>
              <a:gd name="connsiteX4" fmla="*/ 0 w 2132065"/>
              <a:gd name="connsiteY4" fmla="*/ 852826 h 852826"/>
              <a:gd name="connsiteX5" fmla="*/ 426413 w 2132065"/>
              <a:gd name="connsiteY5" fmla="*/ 426413 h 852826"/>
              <a:gd name="connsiteX6" fmla="*/ 0 w 2132065"/>
              <a:gd name="connsiteY6" fmla="*/ 0 h 85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03022" y="3070086"/>
            <a:ext cx="413294" cy="413732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7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654426" y="3485072"/>
            <a:ext cx="1000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活动执行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1089312" y="3936356"/>
            <a:ext cx="2132065" cy="852826"/>
          </a:xfrm>
          <a:custGeom>
            <a:avLst/>
            <a:gdLst>
              <a:gd name="connsiteX0" fmla="*/ 0 w 2132065"/>
              <a:gd name="connsiteY0" fmla="*/ 0 h 852826"/>
              <a:gd name="connsiteX1" fmla="*/ 1705652 w 2132065"/>
              <a:gd name="connsiteY1" fmla="*/ 0 h 852826"/>
              <a:gd name="connsiteX2" fmla="*/ 2132065 w 2132065"/>
              <a:gd name="connsiteY2" fmla="*/ 426413 h 852826"/>
              <a:gd name="connsiteX3" fmla="*/ 1705652 w 2132065"/>
              <a:gd name="connsiteY3" fmla="*/ 852826 h 852826"/>
              <a:gd name="connsiteX4" fmla="*/ 0 w 2132065"/>
              <a:gd name="connsiteY4" fmla="*/ 852826 h 852826"/>
              <a:gd name="connsiteX5" fmla="*/ 426413 w 2132065"/>
              <a:gd name="connsiteY5" fmla="*/ 426413 h 852826"/>
              <a:gd name="connsiteX6" fmla="*/ 0 w 2132065"/>
              <a:gd name="connsiteY6" fmla="*/ 0 h 85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78811" y="4058552"/>
            <a:ext cx="352075" cy="353186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7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664208" y="4446962"/>
            <a:ext cx="1000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效果评估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1089312" y="4908578"/>
            <a:ext cx="2132065" cy="852826"/>
          </a:xfrm>
          <a:custGeom>
            <a:avLst/>
            <a:gdLst>
              <a:gd name="connsiteX0" fmla="*/ 0 w 2132065"/>
              <a:gd name="connsiteY0" fmla="*/ 0 h 852826"/>
              <a:gd name="connsiteX1" fmla="*/ 1705652 w 2132065"/>
              <a:gd name="connsiteY1" fmla="*/ 0 h 852826"/>
              <a:gd name="connsiteX2" fmla="*/ 2132065 w 2132065"/>
              <a:gd name="connsiteY2" fmla="*/ 426413 h 852826"/>
              <a:gd name="connsiteX3" fmla="*/ 1705652 w 2132065"/>
              <a:gd name="connsiteY3" fmla="*/ 852826 h 852826"/>
              <a:gd name="connsiteX4" fmla="*/ 0 w 2132065"/>
              <a:gd name="connsiteY4" fmla="*/ 852826 h 852826"/>
              <a:gd name="connsiteX5" fmla="*/ 426413 w 2132065"/>
              <a:gd name="connsiteY5" fmla="*/ 426413 h 852826"/>
              <a:gd name="connsiteX6" fmla="*/ 0 w 2132065"/>
              <a:gd name="connsiteY6" fmla="*/ 0 h 85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2015773" y="5093981"/>
            <a:ext cx="289829" cy="300581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7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664208" y="5410347"/>
            <a:ext cx="1000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客户评价</a:t>
            </a:r>
          </a:p>
        </p:txBody>
      </p:sp>
    </p:spTree>
    <p:extLst>
      <p:ext uri="{BB962C8B-B14F-4D97-AF65-F5344CB8AC3E}">
        <p14:creationId xmlns:p14="http://schemas.microsoft.com/office/powerpoint/2010/main" val="52916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2214</Words>
  <Application>Microsoft Office PowerPoint</Application>
  <PresentationFormat>宽屏</PresentationFormat>
  <Paragraphs>163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Open Sans Condensed Light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chentianping</cp:lastModifiedBy>
  <cp:revision>56</cp:revision>
  <dcterms:created xsi:type="dcterms:W3CDTF">2016-02-25T12:31:37Z</dcterms:created>
  <dcterms:modified xsi:type="dcterms:W3CDTF">2017-03-13T02:52:06Z</dcterms:modified>
</cp:coreProperties>
</file>